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embeddedFontLst>
    <p:embeddedFont>
      <p:font typeface="Nunito" panose="020B0604020202020204" charset="0"/>
      <p:regular r:id="rId23"/>
      <p:bold r:id="rId24"/>
      <p:italic r:id="rId25"/>
      <p:boldItalic r:id="rId26"/>
    </p:embeddedFont>
    <p:embeddedFont>
      <p:font typeface="Maven Pro" panose="020B0604020202020204" charset="0"/>
      <p:regular r:id="rId27"/>
      <p:bold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44F4C80-8057-4D79-98A5-F4B83E101450}">
  <a:tblStyle styleId="{144F4C80-8057-4D79-98A5-F4B83E10145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08"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5058229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5" name="Google Shape;27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657882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8" name="Google Shape;328;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990414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4" name="Google Shape;334;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122818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3e395588b41930a1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3e395588b41930a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5660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5" name="Google Shape;345;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100830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3e395588b41930a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1" name="Google Shape;351;g3e395588b41930a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9045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3a11771e1155b2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3a11771e1155b2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2863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3a11771e1155b2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3a11771e1155b2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2754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3a11771e1155b2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3a11771e1155b2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8247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g4fe002b051dcd199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5" name="Google Shape;375;g4fe002b051dcd199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31242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4fe002b051dcd199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0" name="Google Shape;380;g4fe002b051dcd199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12498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1" name="Google Shape;28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2020878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5" name="Google Shape;385;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383059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7" name="Google Shape;28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026391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3" name="Google Shape;29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511678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8" name="Google Shape;29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05904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4" name="Google Shape;30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869881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0" name="Google Shape;31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128273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6" name="Google Shape;316;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33609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2" name="Google Shape;32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509295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2"/>
              <a:chOff x="7343003" y="4453711"/>
              <a:chExt cx="316800" cy="688512"/>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2"/>
            <p:cNvSpPr/>
            <p:nvPr/>
          </p:nvSpPr>
          <p:spPr>
            <a:xfrm rot="-9830444">
              <a:off x="6469759" y="3480728"/>
              <a:ext cx="320148" cy="320148"/>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2"/>
              <p:cNvSpPr/>
              <p:nvPr/>
            </p:nvSpPr>
            <p:spPr>
              <a:xfrm rot="5400000">
                <a:off x="6954988" y="2930398"/>
                <a:ext cx="749700" cy="749700"/>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0" name="Google Shape;40;p2"/>
            <p:cNvSpPr/>
            <p:nvPr/>
          </p:nvSpPr>
          <p:spPr>
            <a:xfrm>
              <a:off x="5399840" y="356365"/>
              <a:ext cx="2577000" cy="2577000"/>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1;p2"/>
            <p:cNvSpPr/>
            <p:nvPr/>
          </p:nvSpPr>
          <p:spPr>
            <a:xfrm rot="2043858">
              <a:off x="5503813" y="460310"/>
              <a:ext cx="2369480" cy="2369480"/>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6" name="Google Shape;46;p2"/>
          <p:cNvSpPr txBox="1">
            <a:spLocks noGrp="1"/>
          </p:cNvSpPr>
          <p:nvPr>
            <p:ph type="ctrTitle"/>
          </p:nvPr>
        </p:nvSpPr>
        <p:spPr>
          <a:xfrm>
            <a:off x="824000" y="1613813"/>
            <a:ext cx="4255500" cy="18729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chemeClr val="lt1"/>
              </a:buClr>
              <a:buSzPts val="1600"/>
              <a:buNone/>
              <a:defRPr sz="1600">
                <a:solidFill>
                  <a:schemeClr val="lt1"/>
                </a:solidFill>
              </a:defRPr>
            </a:lvl1pPr>
            <a:lvl2pPr lvl="1" algn="l">
              <a:lnSpc>
                <a:spcPct val="100000"/>
              </a:lnSpc>
              <a:spcBef>
                <a:spcPts val="0"/>
              </a:spcBef>
              <a:spcAft>
                <a:spcPts val="0"/>
              </a:spcAft>
              <a:buClr>
                <a:schemeClr val="lt1"/>
              </a:buClr>
              <a:buSzPts val="1600"/>
              <a:buNone/>
              <a:defRPr sz="1600">
                <a:solidFill>
                  <a:schemeClr val="lt1"/>
                </a:solidFill>
              </a:defRPr>
            </a:lvl2pPr>
            <a:lvl3pPr lvl="2" algn="l">
              <a:lnSpc>
                <a:spcPct val="100000"/>
              </a:lnSpc>
              <a:spcBef>
                <a:spcPts val="0"/>
              </a:spcBef>
              <a:spcAft>
                <a:spcPts val="0"/>
              </a:spcAft>
              <a:buClr>
                <a:schemeClr val="lt1"/>
              </a:buClr>
              <a:buSzPts val="1600"/>
              <a:buNone/>
              <a:defRPr sz="1600">
                <a:solidFill>
                  <a:schemeClr val="lt1"/>
                </a:solidFill>
              </a:defRPr>
            </a:lvl3pPr>
            <a:lvl4pPr lvl="3" algn="l">
              <a:lnSpc>
                <a:spcPct val="100000"/>
              </a:lnSpc>
              <a:spcBef>
                <a:spcPts val="0"/>
              </a:spcBef>
              <a:spcAft>
                <a:spcPts val="0"/>
              </a:spcAft>
              <a:buClr>
                <a:schemeClr val="lt1"/>
              </a:buClr>
              <a:buSzPts val="1600"/>
              <a:buNone/>
              <a:defRPr sz="1600">
                <a:solidFill>
                  <a:schemeClr val="lt1"/>
                </a:solidFill>
              </a:defRPr>
            </a:lvl4pPr>
            <a:lvl5pPr lvl="4" algn="l">
              <a:lnSpc>
                <a:spcPct val="100000"/>
              </a:lnSpc>
              <a:spcBef>
                <a:spcPts val="0"/>
              </a:spcBef>
              <a:spcAft>
                <a:spcPts val="0"/>
              </a:spcAft>
              <a:buClr>
                <a:schemeClr val="lt1"/>
              </a:buClr>
              <a:buSzPts val="1600"/>
              <a:buNone/>
              <a:defRPr sz="1600">
                <a:solidFill>
                  <a:schemeClr val="lt1"/>
                </a:solidFill>
              </a:defRPr>
            </a:lvl5pPr>
            <a:lvl6pPr lvl="5" algn="l">
              <a:lnSpc>
                <a:spcPct val="100000"/>
              </a:lnSpc>
              <a:spcBef>
                <a:spcPts val="0"/>
              </a:spcBef>
              <a:spcAft>
                <a:spcPts val="0"/>
              </a:spcAft>
              <a:buClr>
                <a:schemeClr val="lt1"/>
              </a:buClr>
              <a:buSzPts val="1600"/>
              <a:buNone/>
              <a:defRPr sz="1600">
                <a:solidFill>
                  <a:schemeClr val="lt1"/>
                </a:solidFill>
              </a:defRPr>
            </a:lvl6pPr>
            <a:lvl7pPr lvl="6" algn="l">
              <a:lnSpc>
                <a:spcPct val="100000"/>
              </a:lnSpc>
              <a:spcBef>
                <a:spcPts val="0"/>
              </a:spcBef>
              <a:spcAft>
                <a:spcPts val="0"/>
              </a:spcAft>
              <a:buClr>
                <a:schemeClr val="lt1"/>
              </a:buClr>
              <a:buSzPts val="1600"/>
              <a:buNone/>
              <a:defRPr sz="1600">
                <a:solidFill>
                  <a:schemeClr val="lt1"/>
                </a:solidFill>
              </a:defRPr>
            </a:lvl7pPr>
            <a:lvl8pPr lvl="7" algn="l">
              <a:lnSpc>
                <a:spcPct val="100000"/>
              </a:lnSpc>
              <a:spcBef>
                <a:spcPts val="0"/>
              </a:spcBef>
              <a:spcAft>
                <a:spcPts val="0"/>
              </a:spcAft>
              <a:buClr>
                <a:schemeClr val="lt1"/>
              </a:buClr>
              <a:buSzPts val="1600"/>
              <a:buNone/>
              <a:defRPr sz="1600">
                <a:solidFill>
                  <a:schemeClr val="lt1"/>
                </a:solidFill>
              </a:defRPr>
            </a:lvl8pPr>
            <a:lvl9pPr lvl="8" algn="l">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7"/>
        <p:cNvGrpSpPr/>
        <p:nvPr/>
      </p:nvGrpSpPr>
      <p:grpSpPr>
        <a:xfrm>
          <a:off x="0" y="0"/>
          <a:ext cx="0" cy="0"/>
          <a:chOff x="0" y="0"/>
          <a:chExt cx="0" cy="0"/>
        </a:xfrm>
      </p:grpSpPr>
      <p:grpSp>
        <p:nvGrpSpPr>
          <p:cNvPr id="138" name="Google Shape;138;p11"/>
          <p:cNvGrpSpPr/>
          <p:nvPr/>
        </p:nvGrpSpPr>
        <p:grpSpPr>
          <a:xfrm>
            <a:off x="713373" y="3847119"/>
            <a:ext cx="825392" cy="825392"/>
            <a:chOff x="348199" y="179450"/>
            <a:chExt cx="1116300" cy="1116300"/>
          </a:xfrm>
        </p:grpSpPr>
        <p:sp>
          <p:nvSpPr>
            <p:cNvPr id="139" name="Google Shape;139;p11"/>
            <p:cNvSpPr/>
            <p:nvPr/>
          </p:nvSpPr>
          <p:spPr>
            <a:xfrm rot="-5400000">
              <a:off x="574557" y="405788"/>
              <a:ext cx="663600" cy="6636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0" name="Google Shape;140;p11"/>
            <p:cNvSpPr/>
            <p:nvPr/>
          </p:nvSpPr>
          <p:spPr>
            <a:xfrm rot="-5400000">
              <a:off x="348199" y="179450"/>
              <a:ext cx="1116300" cy="11163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41" name="Google Shape;141;p11"/>
          <p:cNvSpPr txBox="1">
            <a:spLocks noGrp="1"/>
          </p:cNvSpPr>
          <p:nvPr>
            <p:ph type="body" idx="1"/>
          </p:nvPr>
        </p:nvSpPr>
        <p:spPr>
          <a:xfrm>
            <a:off x="1303800" y="4138975"/>
            <a:ext cx="5843100" cy="534900"/>
          </a:xfrm>
          <a:prstGeom prst="rect">
            <a:avLst/>
          </a:prstGeom>
          <a:noFill/>
          <a:ln>
            <a:noFill/>
          </a:ln>
        </p:spPr>
        <p:txBody>
          <a:bodyPr spcFirstLastPara="1" wrap="square" lIns="91425" tIns="91425" rIns="91425" bIns="91425" anchor="t" anchorCtr="0">
            <a:normAutofit/>
          </a:bodyPr>
          <a:lstStyle>
            <a:lvl1pPr marL="457200" lvl="0" indent="-228600" algn="l">
              <a:lnSpc>
                <a:spcPct val="100000"/>
              </a:lnSpc>
              <a:spcBef>
                <a:spcPts val="0"/>
              </a:spcBef>
              <a:spcAft>
                <a:spcPts val="0"/>
              </a:spcAft>
              <a:buSzPts val="1300"/>
              <a:buNone/>
              <a:defRPr/>
            </a:lvl1pPr>
          </a:lstStyle>
          <a:p>
            <a:endParaRPr/>
          </a:p>
        </p:txBody>
      </p:sp>
      <p:sp>
        <p:nvSpPr>
          <p:cNvPr id="142" name="Google Shape;142;p1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3"/>
        <p:cNvGrpSpPr/>
        <p:nvPr/>
      </p:nvGrpSpPr>
      <p:grpSpPr>
        <a:xfrm>
          <a:off x="0" y="0"/>
          <a:ext cx="0" cy="0"/>
          <a:chOff x="0" y="0"/>
          <a:chExt cx="0" cy="0"/>
        </a:xfrm>
      </p:grpSpPr>
      <p:grpSp>
        <p:nvGrpSpPr>
          <p:cNvPr id="144" name="Google Shape;144;p12"/>
          <p:cNvGrpSpPr/>
          <p:nvPr/>
        </p:nvGrpSpPr>
        <p:grpSpPr>
          <a:xfrm>
            <a:off x="52" y="4099200"/>
            <a:ext cx="9144036" cy="1044300"/>
            <a:chOff x="52" y="4099200"/>
            <a:chExt cx="9144036" cy="1044300"/>
          </a:xfrm>
        </p:grpSpPr>
        <p:grpSp>
          <p:nvGrpSpPr>
            <p:cNvPr id="145" name="Google Shape;145;p12"/>
            <p:cNvGrpSpPr/>
            <p:nvPr/>
          </p:nvGrpSpPr>
          <p:grpSpPr>
            <a:xfrm>
              <a:off x="52" y="4309200"/>
              <a:ext cx="231622" cy="834300"/>
              <a:chOff x="2688737" y="4301380"/>
              <a:chExt cx="231900" cy="834300"/>
            </a:xfrm>
          </p:grpSpPr>
          <p:sp>
            <p:nvSpPr>
              <p:cNvPr id="146" name="Google Shape;146;p12"/>
              <p:cNvSpPr/>
              <p:nvPr/>
            </p:nvSpPr>
            <p:spPr>
              <a:xfrm flipH="1">
                <a:off x="2688737" y="4720780"/>
                <a:ext cx="2319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7" name="Google Shape;147;p12"/>
              <p:cNvSpPr/>
              <p:nvPr/>
            </p:nvSpPr>
            <p:spPr>
              <a:xfrm flipH="1">
                <a:off x="2688737" y="4301380"/>
                <a:ext cx="2319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8" name="Google Shape;148;p12"/>
              <p:cNvSpPr/>
              <p:nvPr/>
            </p:nvSpPr>
            <p:spPr>
              <a:xfrm flipH="1">
                <a:off x="2688737" y="4511080"/>
                <a:ext cx="2319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9" name="Google Shape;149;p12"/>
              <p:cNvSpPr/>
              <p:nvPr/>
            </p:nvSpPr>
            <p:spPr>
              <a:xfrm flipH="1">
                <a:off x="2688737" y="4930480"/>
                <a:ext cx="2319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50" name="Google Shape;150;p12"/>
            <p:cNvGrpSpPr/>
            <p:nvPr/>
          </p:nvGrpSpPr>
          <p:grpSpPr>
            <a:xfrm>
              <a:off x="371406" y="4099200"/>
              <a:ext cx="231622" cy="1044300"/>
              <a:chOff x="2688737" y="4091380"/>
              <a:chExt cx="231900" cy="1044300"/>
            </a:xfrm>
          </p:grpSpPr>
          <p:sp>
            <p:nvSpPr>
              <p:cNvPr id="151" name="Google Shape;151;p12"/>
              <p:cNvSpPr/>
              <p:nvPr/>
            </p:nvSpPr>
            <p:spPr>
              <a:xfrm flipH="1">
                <a:off x="2688737" y="4720780"/>
                <a:ext cx="2319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2" name="Google Shape;152;p12"/>
              <p:cNvSpPr/>
              <p:nvPr/>
            </p:nvSpPr>
            <p:spPr>
              <a:xfrm flipH="1">
                <a:off x="2688737" y="4301380"/>
                <a:ext cx="2319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3" name="Google Shape;153;p12"/>
              <p:cNvSpPr/>
              <p:nvPr/>
            </p:nvSpPr>
            <p:spPr>
              <a:xfrm flipH="1">
                <a:off x="2688737" y="4511080"/>
                <a:ext cx="2319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4" name="Google Shape;154;p12"/>
              <p:cNvSpPr/>
              <p:nvPr/>
            </p:nvSpPr>
            <p:spPr>
              <a:xfrm flipH="1">
                <a:off x="2688737" y="4091380"/>
                <a:ext cx="231900" cy="104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5" name="Google Shape;155;p12"/>
              <p:cNvSpPr/>
              <p:nvPr/>
            </p:nvSpPr>
            <p:spPr>
              <a:xfrm flipH="1">
                <a:off x="2688737" y="4930480"/>
                <a:ext cx="2319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56" name="Google Shape;156;p12"/>
            <p:cNvGrpSpPr/>
            <p:nvPr/>
          </p:nvGrpSpPr>
          <p:grpSpPr>
            <a:xfrm>
              <a:off x="742761" y="4309200"/>
              <a:ext cx="231622" cy="834300"/>
              <a:chOff x="2688737" y="4301380"/>
              <a:chExt cx="231900" cy="834300"/>
            </a:xfrm>
          </p:grpSpPr>
          <p:sp>
            <p:nvSpPr>
              <p:cNvPr id="157" name="Google Shape;157;p12"/>
              <p:cNvSpPr/>
              <p:nvPr/>
            </p:nvSpPr>
            <p:spPr>
              <a:xfrm flipH="1">
                <a:off x="2688737" y="4720780"/>
                <a:ext cx="2319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12"/>
              <p:cNvSpPr/>
              <p:nvPr/>
            </p:nvSpPr>
            <p:spPr>
              <a:xfrm flipH="1">
                <a:off x="2688737" y="4301380"/>
                <a:ext cx="2319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9" name="Google Shape;159;p12"/>
              <p:cNvSpPr/>
              <p:nvPr/>
            </p:nvSpPr>
            <p:spPr>
              <a:xfrm flipH="1">
                <a:off x="2688737" y="4511080"/>
                <a:ext cx="2319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12"/>
              <p:cNvSpPr/>
              <p:nvPr/>
            </p:nvSpPr>
            <p:spPr>
              <a:xfrm flipH="1">
                <a:off x="2688737" y="4930480"/>
                <a:ext cx="2319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1" name="Google Shape;161;p12"/>
            <p:cNvGrpSpPr/>
            <p:nvPr/>
          </p:nvGrpSpPr>
          <p:grpSpPr>
            <a:xfrm>
              <a:off x="1114115" y="4518900"/>
              <a:ext cx="231622" cy="624600"/>
              <a:chOff x="2688737" y="4511080"/>
              <a:chExt cx="231900" cy="624600"/>
            </a:xfrm>
          </p:grpSpPr>
          <p:sp>
            <p:nvSpPr>
              <p:cNvPr id="162" name="Google Shape;162;p12"/>
              <p:cNvSpPr/>
              <p:nvPr/>
            </p:nvSpPr>
            <p:spPr>
              <a:xfrm flipH="1">
                <a:off x="2688737" y="4720780"/>
                <a:ext cx="2319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3" name="Google Shape;163;p12"/>
              <p:cNvSpPr/>
              <p:nvPr/>
            </p:nvSpPr>
            <p:spPr>
              <a:xfrm flipH="1">
                <a:off x="2688737" y="4511080"/>
                <a:ext cx="2319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4" name="Google Shape;164;p12"/>
              <p:cNvSpPr/>
              <p:nvPr/>
            </p:nvSpPr>
            <p:spPr>
              <a:xfrm flipH="1">
                <a:off x="2688737" y="4930480"/>
                <a:ext cx="2319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5" name="Google Shape;165;p12"/>
            <p:cNvGrpSpPr/>
            <p:nvPr/>
          </p:nvGrpSpPr>
          <p:grpSpPr>
            <a:xfrm>
              <a:off x="1856753" y="4099200"/>
              <a:ext cx="231600" cy="1044300"/>
              <a:chOff x="1856753" y="4099200"/>
              <a:chExt cx="231600" cy="1044300"/>
            </a:xfrm>
          </p:grpSpPr>
          <p:sp>
            <p:nvSpPr>
              <p:cNvPr id="166" name="Google Shape;166;p12"/>
              <p:cNvSpPr/>
              <p:nvPr/>
            </p:nvSpPr>
            <p:spPr>
              <a:xfrm flipH="1">
                <a:off x="1856753"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7" name="Google Shape;167;p12"/>
              <p:cNvSpPr/>
              <p:nvPr/>
            </p:nvSpPr>
            <p:spPr>
              <a:xfrm flipH="1">
                <a:off x="1856753"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8" name="Google Shape;168;p12"/>
              <p:cNvSpPr/>
              <p:nvPr/>
            </p:nvSpPr>
            <p:spPr>
              <a:xfrm flipH="1">
                <a:off x="1856753"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9" name="Google Shape;169;p12"/>
              <p:cNvSpPr/>
              <p:nvPr/>
            </p:nvSpPr>
            <p:spPr>
              <a:xfrm flipH="1">
                <a:off x="1856753" y="4099200"/>
                <a:ext cx="231600" cy="104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0" name="Google Shape;170;p12"/>
              <p:cNvSpPr/>
              <p:nvPr/>
            </p:nvSpPr>
            <p:spPr>
              <a:xfrm flipH="1">
                <a:off x="1856753"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71" name="Google Shape;171;p12"/>
            <p:cNvGrpSpPr/>
            <p:nvPr/>
          </p:nvGrpSpPr>
          <p:grpSpPr>
            <a:xfrm>
              <a:off x="2228107" y="4309200"/>
              <a:ext cx="231600" cy="834300"/>
              <a:chOff x="2228107" y="4309200"/>
              <a:chExt cx="231600" cy="834300"/>
            </a:xfrm>
          </p:grpSpPr>
          <p:sp>
            <p:nvSpPr>
              <p:cNvPr id="172" name="Google Shape;172;p12"/>
              <p:cNvSpPr/>
              <p:nvPr/>
            </p:nvSpPr>
            <p:spPr>
              <a:xfrm flipH="1">
                <a:off x="2228107"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3" name="Google Shape;173;p12"/>
              <p:cNvSpPr/>
              <p:nvPr/>
            </p:nvSpPr>
            <p:spPr>
              <a:xfrm flipH="1">
                <a:off x="2228107"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4" name="Google Shape;174;p12"/>
              <p:cNvSpPr/>
              <p:nvPr/>
            </p:nvSpPr>
            <p:spPr>
              <a:xfrm flipH="1">
                <a:off x="2228107"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5" name="Google Shape;175;p12"/>
              <p:cNvSpPr/>
              <p:nvPr/>
            </p:nvSpPr>
            <p:spPr>
              <a:xfrm flipH="1">
                <a:off x="2228107"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76" name="Google Shape;176;p12"/>
            <p:cNvGrpSpPr/>
            <p:nvPr/>
          </p:nvGrpSpPr>
          <p:grpSpPr>
            <a:xfrm>
              <a:off x="2599462" y="4518900"/>
              <a:ext cx="231600" cy="624600"/>
              <a:chOff x="2599462" y="4518900"/>
              <a:chExt cx="231600" cy="624600"/>
            </a:xfrm>
          </p:grpSpPr>
          <p:sp>
            <p:nvSpPr>
              <p:cNvPr id="177" name="Google Shape;177;p12"/>
              <p:cNvSpPr/>
              <p:nvPr/>
            </p:nvSpPr>
            <p:spPr>
              <a:xfrm flipH="1">
                <a:off x="2599462"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8" name="Google Shape;178;p12"/>
              <p:cNvSpPr/>
              <p:nvPr/>
            </p:nvSpPr>
            <p:spPr>
              <a:xfrm flipH="1">
                <a:off x="2599462"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9" name="Google Shape;179;p12"/>
              <p:cNvSpPr/>
              <p:nvPr/>
            </p:nvSpPr>
            <p:spPr>
              <a:xfrm flipH="1">
                <a:off x="2599462"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80" name="Google Shape;180;p12"/>
            <p:cNvGrpSpPr/>
            <p:nvPr/>
          </p:nvGrpSpPr>
          <p:grpSpPr>
            <a:xfrm>
              <a:off x="3342171" y="4099200"/>
              <a:ext cx="231600" cy="1044300"/>
              <a:chOff x="3342171" y="4099200"/>
              <a:chExt cx="231600" cy="1044300"/>
            </a:xfrm>
          </p:grpSpPr>
          <p:sp>
            <p:nvSpPr>
              <p:cNvPr id="181" name="Google Shape;181;p12"/>
              <p:cNvSpPr/>
              <p:nvPr/>
            </p:nvSpPr>
            <p:spPr>
              <a:xfrm flipH="1">
                <a:off x="3342171"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2" name="Google Shape;182;p12"/>
              <p:cNvSpPr/>
              <p:nvPr/>
            </p:nvSpPr>
            <p:spPr>
              <a:xfrm flipH="1">
                <a:off x="3342171"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3" name="Google Shape;183;p12"/>
              <p:cNvSpPr/>
              <p:nvPr/>
            </p:nvSpPr>
            <p:spPr>
              <a:xfrm flipH="1">
                <a:off x="3342171"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4" name="Google Shape;184;p12"/>
              <p:cNvSpPr/>
              <p:nvPr/>
            </p:nvSpPr>
            <p:spPr>
              <a:xfrm flipH="1">
                <a:off x="3342171" y="4099200"/>
                <a:ext cx="231600" cy="104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5" name="Google Shape;185;p12"/>
              <p:cNvSpPr/>
              <p:nvPr/>
            </p:nvSpPr>
            <p:spPr>
              <a:xfrm flipH="1">
                <a:off x="3342171"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86" name="Google Shape;186;p12"/>
            <p:cNvGrpSpPr/>
            <p:nvPr/>
          </p:nvGrpSpPr>
          <p:grpSpPr>
            <a:xfrm>
              <a:off x="3713525" y="4309200"/>
              <a:ext cx="231600" cy="834300"/>
              <a:chOff x="3713525" y="4309200"/>
              <a:chExt cx="231600" cy="834300"/>
            </a:xfrm>
          </p:grpSpPr>
          <p:sp>
            <p:nvSpPr>
              <p:cNvPr id="187" name="Google Shape;187;p12"/>
              <p:cNvSpPr/>
              <p:nvPr/>
            </p:nvSpPr>
            <p:spPr>
              <a:xfrm flipH="1">
                <a:off x="3713525"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8" name="Google Shape;188;p12"/>
              <p:cNvSpPr/>
              <p:nvPr/>
            </p:nvSpPr>
            <p:spPr>
              <a:xfrm flipH="1">
                <a:off x="3713525"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9" name="Google Shape;189;p12"/>
              <p:cNvSpPr/>
              <p:nvPr/>
            </p:nvSpPr>
            <p:spPr>
              <a:xfrm flipH="1">
                <a:off x="3713525"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0" name="Google Shape;190;p12"/>
              <p:cNvSpPr/>
              <p:nvPr/>
            </p:nvSpPr>
            <p:spPr>
              <a:xfrm flipH="1">
                <a:off x="3713525"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91" name="Google Shape;191;p12"/>
            <p:cNvGrpSpPr/>
            <p:nvPr/>
          </p:nvGrpSpPr>
          <p:grpSpPr>
            <a:xfrm>
              <a:off x="1485398" y="4309200"/>
              <a:ext cx="231600" cy="834300"/>
              <a:chOff x="1485398" y="4309200"/>
              <a:chExt cx="231600" cy="834300"/>
            </a:xfrm>
          </p:grpSpPr>
          <p:sp>
            <p:nvSpPr>
              <p:cNvPr id="192" name="Google Shape;192;p12"/>
              <p:cNvSpPr/>
              <p:nvPr/>
            </p:nvSpPr>
            <p:spPr>
              <a:xfrm flipH="1">
                <a:off x="1485398"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3" name="Google Shape;193;p12"/>
              <p:cNvSpPr/>
              <p:nvPr/>
            </p:nvSpPr>
            <p:spPr>
              <a:xfrm flipH="1">
                <a:off x="1485398"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4" name="Google Shape;194;p12"/>
              <p:cNvSpPr/>
              <p:nvPr/>
            </p:nvSpPr>
            <p:spPr>
              <a:xfrm flipH="1">
                <a:off x="1485398"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5" name="Google Shape;195;p12"/>
              <p:cNvSpPr/>
              <p:nvPr/>
            </p:nvSpPr>
            <p:spPr>
              <a:xfrm flipH="1">
                <a:off x="1485398"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96" name="Google Shape;196;p12"/>
            <p:cNvGrpSpPr/>
            <p:nvPr/>
          </p:nvGrpSpPr>
          <p:grpSpPr>
            <a:xfrm>
              <a:off x="4084879" y="4518900"/>
              <a:ext cx="231600" cy="624600"/>
              <a:chOff x="4084879" y="4518900"/>
              <a:chExt cx="231600" cy="624600"/>
            </a:xfrm>
          </p:grpSpPr>
          <p:sp>
            <p:nvSpPr>
              <p:cNvPr id="197" name="Google Shape;197;p12"/>
              <p:cNvSpPr/>
              <p:nvPr/>
            </p:nvSpPr>
            <p:spPr>
              <a:xfrm flipH="1">
                <a:off x="4084879"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8" name="Google Shape;198;p12"/>
              <p:cNvSpPr/>
              <p:nvPr/>
            </p:nvSpPr>
            <p:spPr>
              <a:xfrm flipH="1">
                <a:off x="4084879"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9" name="Google Shape;199;p12"/>
              <p:cNvSpPr/>
              <p:nvPr/>
            </p:nvSpPr>
            <p:spPr>
              <a:xfrm flipH="1">
                <a:off x="4084879"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0" name="Google Shape;200;p12"/>
            <p:cNvGrpSpPr/>
            <p:nvPr/>
          </p:nvGrpSpPr>
          <p:grpSpPr>
            <a:xfrm>
              <a:off x="2970816" y="4309200"/>
              <a:ext cx="231600" cy="834300"/>
              <a:chOff x="2970816" y="4309200"/>
              <a:chExt cx="231600" cy="834300"/>
            </a:xfrm>
          </p:grpSpPr>
          <p:sp>
            <p:nvSpPr>
              <p:cNvPr id="201" name="Google Shape;201;p12"/>
              <p:cNvSpPr/>
              <p:nvPr/>
            </p:nvSpPr>
            <p:spPr>
              <a:xfrm flipH="1">
                <a:off x="2970816"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2" name="Google Shape;202;p12"/>
              <p:cNvSpPr/>
              <p:nvPr/>
            </p:nvSpPr>
            <p:spPr>
              <a:xfrm flipH="1">
                <a:off x="2970816"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3" name="Google Shape;203;p12"/>
              <p:cNvSpPr/>
              <p:nvPr/>
            </p:nvSpPr>
            <p:spPr>
              <a:xfrm flipH="1">
                <a:off x="2970816"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4" name="Google Shape;204;p12"/>
              <p:cNvSpPr/>
              <p:nvPr/>
            </p:nvSpPr>
            <p:spPr>
              <a:xfrm flipH="1">
                <a:off x="2970816"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5" name="Google Shape;205;p12"/>
            <p:cNvGrpSpPr/>
            <p:nvPr/>
          </p:nvGrpSpPr>
          <p:grpSpPr>
            <a:xfrm>
              <a:off x="4456234" y="4309200"/>
              <a:ext cx="231600" cy="834300"/>
              <a:chOff x="4456234" y="4309200"/>
              <a:chExt cx="231600" cy="834300"/>
            </a:xfrm>
          </p:grpSpPr>
          <p:sp>
            <p:nvSpPr>
              <p:cNvPr id="206" name="Google Shape;206;p12"/>
              <p:cNvSpPr/>
              <p:nvPr/>
            </p:nvSpPr>
            <p:spPr>
              <a:xfrm flipH="1">
                <a:off x="4456234"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7" name="Google Shape;207;p12"/>
              <p:cNvSpPr/>
              <p:nvPr/>
            </p:nvSpPr>
            <p:spPr>
              <a:xfrm flipH="1">
                <a:off x="4456234"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8" name="Google Shape;208;p12"/>
              <p:cNvSpPr/>
              <p:nvPr/>
            </p:nvSpPr>
            <p:spPr>
              <a:xfrm flipH="1">
                <a:off x="4456234"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9" name="Google Shape;209;p12"/>
              <p:cNvSpPr/>
              <p:nvPr/>
            </p:nvSpPr>
            <p:spPr>
              <a:xfrm flipH="1">
                <a:off x="4456234"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10" name="Google Shape;210;p12"/>
            <p:cNvGrpSpPr/>
            <p:nvPr/>
          </p:nvGrpSpPr>
          <p:grpSpPr>
            <a:xfrm>
              <a:off x="4827588" y="4099200"/>
              <a:ext cx="231600" cy="1044300"/>
              <a:chOff x="4827588" y="4099200"/>
              <a:chExt cx="231600" cy="1044300"/>
            </a:xfrm>
          </p:grpSpPr>
          <p:sp>
            <p:nvSpPr>
              <p:cNvPr id="211" name="Google Shape;211;p12"/>
              <p:cNvSpPr/>
              <p:nvPr/>
            </p:nvSpPr>
            <p:spPr>
              <a:xfrm flipH="1">
                <a:off x="4827588"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2" name="Google Shape;212;p12"/>
              <p:cNvSpPr/>
              <p:nvPr/>
            </p:nvSpPr>
            <p:spPr>
              <a:xfrm flipH="1">
                <a:off x="4827588"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p12"/>
              <p:cNvSpPr/>
              <p:nvPr/>
            </p:nvSpPr>
            <p:spPr>
              <a:xfrm flipH="1">
                <a:off x="4827588"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4" name="Google Shape;214;p12"/>
              <p:cNvSpPr/>
              <p:nvPr/>
            </p:nvSpPr>
            <p:spPr>
              <a:xfrm flipH="1">
                <a:off x="4827588" y="4099200"/>
                <a:ext cx="231600" cy="104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5" name="Google Shape;215;p12"/>
              <p:cNvSpPr/>
              <p:nvPr/>
            </p:nvSpPr>
            <p:spPr>
              <a:xfrm flipH="1">
                <a:off x="4827588"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16" name="Google Shape;216;p12"/>
            <p:cNvGrpSpPr/>
            <p:nvPr/>
          </p:nvGrpSpPr>
          <p:grpSpPr>
            <a:xfrm>
              <a:off x="5198943" y="4309200"/>
              <a:ext cx="231600" cy="834300"/>
              <a:chOff x="5198943" y="4309200"/>
              <a:chExt cx="231600" cy="834300"/>
            </a:xfrm>
          </p:grpSpPr>
          <p:sp>
            <p:nvSpPr>
              <p:cNvPr id="217" name="Google Shape;217;p12"/>
              <p:cNvSpPr/>
              <p:nvPr/>
            </p:nvSpPr>
            <p:spPr>
              <a:xfrm flipH="1">
                <a:off x="5198943"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p12"/>
              <p:cNvSpPr/>
              <p:nvPr/>
            </p:nvSpPr>
            <p:spPr>
              <a:xfrm flipH="1">
                <a:off x="5198943"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9" name="Google Shape;219;p12"/>
              <p:cNvSpPr/>
              <p:nvPr/>
            </p:nvSpPr>
            <p:spPr>
              <a:xfrm flipH="1">
                <a:off x="5198943"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0" name="Google Shape;220;p12"/>
              <p:cNvSpPr/>
              <p:nvPr/>
            </p:nvSpPr>
            <p:spPr>
              <a:xfrm flipH="1">
                <a:off x="5198943"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21" name="Google Shape;221;p12"/>
            <p:cNvGrpSpPr/>
            <p:nvPr/>
          </p:nvGrpSpPr>
          <p:grpSpPr>
            <a:xfrm>
              <a:off x="5570297" y="4518900"/>
              <a:ext cx="231600" cy="624600"/>
              <a:chOff x="5570297" y="4518900"/>
              <a:chExt cx="231600" cy="624600"/>
            </a:xfrm>
          </p:grpSpPr>
          <p:sp>
            <p:nvSpPr>
              <p:cNvPr id="222" name="Google Shape;222;p12"/>
              <p:cNvSpPr/>
              <p:nvPr/>
            </p:nvSpPr>
            <p:spPr>
              <a:xfrm flipH="1">
                <a:off x="5570297"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12"/>
              <p:cNvSpPr/>
              <p:nvPr/>
            </p:nvSpPr>
            <p:spPr>
              <a:xfrm flipH="1">
                <a:off x="5570297"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p12"/>
              <p:cNvSpPr/>
              <p:nvPr/>
            </p:nvSpPr>
            <p:spPr>
              <a:xfrm flipH="1">
                <a:off x="5570297"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25" name="Google Shape;225;p12"/>
            <p:cNvGrpSpPr/>
            <p:nvPr/>
          </p:nvGrpSpPr>
          <p:grpSpPr>
            <a:xfrm>
              <a:off x="5941652" y="4309200"/>
              <a:ext cx="231600" cy="834300"/>
              <a:chOff x="5941652" y="4309200"/>
              <a:chExt cx="231600" cy="834300"/>
            </a:xfrm>
          </p:grpSpPr>
          <p:sp>
            <p:nvSpPr>
              <p:cNvPr id="226" name="Google Shape;226;p12"/>
              <p:cNvSpPr/>
              <p:nvPr/>
            </p:nvSpPr>
            <p:spPr>
              <a:xfrm flipH="1">
                <a:off x="5941652"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7" name="Google Shape;227;p12"/>
              <p:cNvSpPr/>
              <p:nvPr/>
            </p:nvSpPr>
            <p:spPr>
              <a:xfrm flipH="1">
                <a:off x="5941652"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8" name="Google Shape;228;p12"/>
              <p:cNvSpPr/>
              <p:nvPr/>
            </p:nvSpPr>
            <p:spPr>
              <a:xfrm flipH="1">
                <a:off x="5941652"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9" name="Google Shape;229;p12"/>
              <p:cNvSpPr/>
              <p:nvPr/>
            </p:nvSpPr>
            <p:spPr>
              <a:xfrm flipH="1">
                <a:off x="5941652"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0" name="Google Shape;230;p12"/>
            <p:cNvGrpSpPr/>
            <p:nvPr/>
          </p:nvGrpSpPr>
          <p:grpSpPr>
            <a:xfrm>
              <a:off x="6313006" y="4099200"/>
              <a:ext cx="231600" cy="1044300"/>
              <a:chOff x="6313006" y="4099200"/>
              <a:chExt cx="231600" cy="1044300"/>
            </a:xfrm>
          </p:grpSpPr>
          <p:sp>
            <p:nvSpPr>
              <p:cNvPr id="231" name="Google Shape;231;p12"/>
              <p:cNvSpPr/>
              <p:nvPr/>
            </p:nvSpPr>
            <p:spPr>
              <a:xfrm flipH="1">
                <a:off x="6313006"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2" name="Google Shape;232;p12"/>
              <p:cNvSpPr/>
              <p:nvPr/>
            </p:nvSpPr>
            <p:spPr>
              <a:xfrm flipH="1">
                <a:off x="6313006"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3" name="Google Shape;233;p12"/>
              <p:cNvSpPr/>
              <p:nvPr/>
            </p:nvSpPr>
            <p:spPr>
              <a:xfrm flipH="1">
                <a:off x="6313006"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4" name="Google Shape;234;p12"/>
              <p:cNvSpPr/>
              <p:nvPr/>
            </p:nvSpPr>
            <p:spPr>
              <a:xfrm flipH="1">
                <a:off x="6313006" y="4099200"/>
                <a:ext cx="231600" cy="104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5" name="Google Shape;235;p12"/>
              <p:cNvSpPr/>
              <p:nvPr/>
            </p:nvSpPr>
            <p:spPr>
              <a:xfrm flipH="1">
                <a:off x="6313006"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6" name="Google Shape;236;p12"/>
            <p:cNvGrpSpPr/>
            <p:nvPr/>
          </p:nvGrpSpPr>
          <p:grpSpPr>
            <a:xfrm>
              <a:off x="6684361" y="4309200"/>
              <a:ext cx="231600" cy="834300"/>
              <a:chOff x="6684361" y="4309200"/>
              <a:chExt cx="231600" cy="834300"/>
            </a:xfrm>
          </p:grpSpPr>
          <p:sp>
            <p:nvSpPr>
              <p:cNvPr id="237" name="Google Shape;237;p12"/>
              <p:cNvSpPr/>
              <p:nvPr/>
            </p:nvSpPr>
            <p:spPr>
              <a:xfrm flipH="1">
                <a:off x="6684361"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8" name="Google Shape;238;p12"/>
              <p:cNvSpPr/>
              <p:nvPr/>
            </p:nvSpPr>
            <p:spPr>
              <a:xfrm flipH="1">
                <a:off x="6684361"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9" name="Google Shape;239;p12"/>
              <p:cNvSpPr/>
              <p:nvPr/>
            </p:nvSpPr>
            <p:spPr>
              <a:xfrm flipH="1">
                <a:off x="6684361"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0" name="Google Shape;240;p12"/>
              <p:cNvSpPr/>
              <p:nvPr/>
            </p:nvSpPr>
            <p:spPr>
              <a:xfrm flipH="1">
                <a:off x="6684361"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41" name="Google Shape;241;p12"/>
            <p:cNvGrpSpPr/>
            <p:nvPr/>
          </p:nvGrpSpPr>
          <p:grpSpPr>
            <a:xfrm>
              <a:off x="7055715" y="4518900"/>
              <a:ext cx="231600" cy="624600"/>
              <a:chOff x="7055715" y="4518900"/>
              <a:chExt cx="231600" cy="624600"/>
            </a:xfrm>
          </p:grpSpPr>
          <p:sp>
            <p:nvSpPr>
              <p:cNvPr id="242" name="Google Shape;242;p12"/>
              <p:cNvSpPr/>
              <p:nvPr/>
            </p:nvSpPr>
            <p:spPr>
              <a:xfrm flipH="1">
                <a:off x="7055715"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3" name="Google Shape;243;p12"/>
              <p:cNvSpPr/>
              <p:nvPr/>
            </p:nvSpPr>
            <p:spPr>
              <a:xfrm flipH="1">
                <a:off x="7055715"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4" name="Google Shape;244;p12"/>
              <p:cNvSpPr/>
              <p:nvPr/>
            </p:nvSpPr>
            <p:spPr>
              <a:xfrm flipH="1">
                <a:off x="7055715"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45" name="Google Shape;245;p12"/>
            <p:cNvGrpSpPr/>
            <p:nvPr/>
          </p:nvGrpSpPr>
          <p:grpSpPr>
            <a:xfrm>
              <a:off x="7798424" y="4099200"/>
              <a:ext cx="231600" cy="1044300"/>
              <a:chOff x="7798424" y="4099200"/>
              <a:chExt cx="231600" cy="1044300"/>
            </a:xfrm>
          </p:grpSpPr>
          <p:sp>
            <p:nvSpPr>
              <p:cNvPr id="246" name="Google Shape;246;p12"/>
              <p:cNvSpPr/>
              <p:nvPr/>
            </p:nvSpPr>
            <p:spPr>
              <a:xfrm flipH="1">
                <a:off x="7798424"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7" name="Google Shape;247;p12"/>
              <p:cNvSpPr/>
              <p:nvPr/>
            </p:nvSpPr>
            <p:spPr>
              <a:xfrm flipH="1">
                <a:off x="7798424"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8" name="Google Shape;248;p12"/>
              <p:cNvSpPr/>
              <p:nvPr/>
            </p:nvSpPr>
            <p:spPr>
              <a:xfrm flipH="1">
                <a:off x="7798424"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9" name="Google Shape;249;p12"/>
              <p:cNvSpPr/>
              <p:nvPr/>
            </p:nvSpPr>
            <p:spPr>
              <a:xfrm flipH="1">
                <a:off x="7798424" y="4099200"/>
                <a:ext cx="231600" cy="104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0" name="Google Shape;250;p12"/>
              <p:cNvSpPr/>
              <p:nvPr/>
            </p:nvSpPr>
            <p:spPr>
              <a:xfrm flipH="1">
                <a:off x="7798424"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51" name="Google Shape;251;p12"/>
            <p:cNvGrpSpPr/>
            <p:nvPr/>
          </p:nvGrpSpPr>
          <p:grpSpPr>
            <a:xfrm>
              <a:off x="8169779" y="4309200"/>
              <a:ext cx="231600" cy="834300"/>
              <a:chOff x="8169779" y="4309200"/>
              <a:chExt cx="231600" cy="834300"/>
            </a:xfrm>
          </p:grpSpPr>
          <p:sp>
            <p:nvSpPr>
              <p:cNvPr id="252" name="Google Shape;252;p12"/>
              <p:cNvSpPr/>
              <p:nvPr/>
            </p:nvSpPr>
            <p:spPr>
              <a:xfrm flipH="1">
                <a:off x="8169779"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3" name="Google Shape;253;p12"/>
              <p:cNvSpPr/>
              <p:nvPr/>
            </p:nvSpPr>
            <p:spPr>
              <a:xfrm flipH="1">
                <a:off x="8169779"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p12"/>
              <p:cNvSpPr/>
              <p:nvPr/>
            </p:nvSpPr>
            <p:spPr>
              <a:xfrm flipH="1">
                <a:off x="8169779"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5" name="Google Shape;255;p12"/>
              <p:cNvSpPr/>
              <p:nvPr/>
            </p:nvSpPr>
            <p:spPr>
              <a:xfrm flipH="1">
                <a:off x="8169779"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56" name="Google Shape;256;p12"/>
            <p:cNvGrpSpPr/>
            <p:nvPr/>
          </p:nvGrpSpPr>
          <p:grpSpPr>
            <a:xfrm>
              <a:off x="7427070" y="4309200"/>
              <a:ext cx="231600" cy="834300"/>
              <a:chOff x="7427070" y="4309200"/>
              <a:chExt cx="231600" cy="834300"/>
            </a:xfrm>
          </p:grpSpPr>
          <p:sp>
            <p:nvSpPr>
              <p:cNvPr id="257" name="Google Shape;257;p12"/>
              <p:cNvSpPr/>
              <p:nvPr/>
            </p:nvSpPr>
            <p:spPr>
              <a:xfrm flipH="1">
                <a:off x="7427070"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8" name="Google Shape;258;p12"/>
              <p:cNvSpPr/>
              <p:nvPr/>
            </p:nvSpPr>
            <p:spPr>
              <a:xfrm flipH="1">
                <a:off x="7427070"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9" name="Google Shape;259;p12"/>
              <p:cNvSpPr/>
              <p:nvPr/>
            </p:nvSpPr>
            <p:spPr>
              <a:xfrm flipH="1">
                <a:off x="7427070"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0" name="Google Shape;260;p12"/>
              <p:cNvSpPr/>
              <p:nvPr/>
            </p:nvSpPr>
            <p:spPr>
              <a:xfrm flipH="1">
                <a:off x="7427070"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61" name="Google Shape;261;p12"/>
            <p:cNvGrpSpPr/>
            <p:nvPr/>
          </p:nvGrpSpPr>
          <p:grpSpPr>
            <a:xfrm>
              <a:off x="8541133" y="4518900"/>
              <a:ext cx="231600" cy="624600"/>
              <a:chOff x="8541133" y="4518900"/>
              <a:chExt cx="231600" cy="624600"/>
            </a:xfrm>
          </p:grpSpPr>
          <p:sp>
            <p:nvSpPr>
              <p:cNvPr id="262" name="Google Shape;262;p12"/>
              <p:cNvSpPr/>
              <p:nvPr/>
            </p:nvSpPr>
            <p:spPr>
              <a:xfrm flipH="1">
                <a:off x="8541133"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3" name="Google Shape;263;p12"/>
              <p:cNvSpPr/>
              <p:nvPr/>
            </p:nvSpPr>
            <p:spPr>
              <a:xfrm flipH="1">
                <a:off x="8541133"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4" name="Google Shape;264;p12"/>
              <p:cNvSpPr/>
              <p:nvPr/>
            </p:nvSpPr>
            <p:spPr>
              <a:xfrm flipH="1">
                <a:off x="8541133"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65" name="Google Shape;265;p12"/>
            <p:cNvGrpSpPr/>
            <p:nvPr/>
          </p:nvGrpSpPr>
          <p:grpSpPr>
            <a:xfrm>
              <a:off x="8912488" y="4309200"/>
              <a:ext cx="231600" cy="834300"/>
              <a:chOff x="8912488" y="4309200"/>
              <a:chExt cx="231600" cy="834300"/>
            </a:xfrm>
          </p:grpSpPr>
          <p:sp>
            <p:nvSpPr>
              <p:cNvPr id="266" name="Google Shape;266;p12"/>
              <p:cNvSpPr/>
              <p:nvPr/>
            </p:nvSpPr>
            <p:spPr>
              <a:xfrm flipH="1">
                <a:off x="8912488" y="4728600"/>
                <a:ext cx="231600" cy="4149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7" name="Google Shape;267;p12"/>
              <p:cNvSpPr/>
              <p:nvPr/>
            </p:nvSpPr>
            <p:spPr>
              <a:xfrm flipH="1">
                <a:off x="8912488" y="4309200"/>
                <a:ext cx="231600" cy="8343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8" name="Google Shape;268;p12"/>
              <p:cNvSpPr/>
              <p:nvPr/>
            </p:nvSpPr>
            <p:spPr>
              <a:xfrm flipH="1">
                <a:off x="8912488" y="4518900"/>
                <a:ext cx="231600" cy="6246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9" name="Google Shape;269;p12"/>
              <p:cNvSpPr/>
              <p:nvPr/>
            </p:nvSpPr>
            <p:spPr>
              <a:xfrm flipH="1">
                <a:off x="8912488" y="4938300"/>
                <a:ext cx="231600" cy="2052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270" name="Google Shape;270;p12"/>
          <p:cNvSpPr txBox="1">
            <a:spLocks noGrp="1"/>
          </p:cNvSpPr>
          <p:nvPr>
            <p:ph type="title" hasCustomPrompt="1"/>
          </p:nvPr>
        </p:nvSpPr>
        <p:spPr>
          <a:xfrm>
            <a:off x="1388625" y="772725"/>
            <a:ext cx="6366900" cy="18633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Clr>
                <a:schemeClr val="lt1"/>
              </a:buClr>
              <a:buSzPts val="8000"/>
              <a:buNone/>
              <a:defRPr sz="8000">
                <a:solidFill>
                  <a:schemeClr val="lt1"/>
                </a:solidFill>
              </a:defRPr>
            </a:lvl1pPr>
            <a:lvl2pPr lvl="1" algn="ctr">
              <a:lnSpc>
                <a:spcPct val="100000"/>
              </a:lnSpc>
              <a:spcBef>
                <a:spcPts val="0"/>
              </a:spcBef>
              <a:spcAft>
                <a:spcPts val="0"/>
              </a:spcAft>
              <a:buClr>
                <a:schemeClr val="lt1"/>
              </a:buClr>
              <a:buSzPts val="8000"/>
              <a:buNone/>
              <a:defRPr sz="8000">
                <a:solidFill>
                  <a:schemeClr val="lt1"/>
                </a:solidFill>
              </a:defRPr>
            </a:lvl2pPr>
            <a:lvl3pPr lvl="2" algn="ctr">
              <a:lnSpc>
                <a:spcPct val="100000"/>
              </a:lnSpc>
              <a:spcBef>
                <a:spcPts val="0"/>
              </a:spcBef>
              <a:spcAft>
                <a:spcPts val="0"/>
              </a:spcAft>
              <a:buClr>
                <a:schemeClr val="lt1"/>
              </a:buClr>
              <a:buSzPts val="8000"/>
              <a:buNone/>
              <a:defRPr sz="8000">
                <a:solidFill>
                  <a:schemeClr val="lt1"/>
                </a:solidFill>
              </a:defRPr>
            </a:lvl3pPr>
            <a:lvl4pPr lvl="3" algn="ctr">
              <a:lnSpc>
                <a:spcPct val="100000"/>
              </a:lnSpc>
              <a:spcBef>
                <a:spcPts val="0"/>
              </a:spcBef>
              <a:spcAft>
                <a:spcPts val="0"/>
              </a:spcAft>
              <a:buClr>
                <a:schemeClr val="lt1"/>
              </a:buClr>
              <a:buSzPts val="8000"/>
              <a:buNone/>
              <a:defRPr sz="8000">
                <a:solidFill>
                  <a:schemeClr val="lt1"/>
                </a:solidFill>
              </a:defRPr>
            </a:lvl4pPr>
            <a:lvl5pPr lvl="4" algn="ctr">
              <a:lnSpc>
                <a:spcPct val="100000"/>
              </a:lnSpc>
              <a:spcBef>
                <a:spcPts val="0"/>
              </a:spcBef>
              <a:spcAft>
                <a:spcPts val="0"/>
              </a:spcAft>
              <a:buClr>
                <a:schemeClr val="lt1"/>
              </a:buClr>
              <a:buSzPts val="8000"/>
              <a:buNone/>
              <a:defRPr sz="8000">
                <a:solidFill>
                  <a:schemeClr val="lt1"/>
                </a:solidFill>
              </a:defRPr>
            </a:lvl5pPr>
            <a:lvl6pPr lvl="5" algn="ctr">
              <a:lnSpc>
                <a:spcPct val="100000"/>
              </a:lnSpc>
              <a:spcBef>
                <a:spcPts val="0"/>
              </a:spcBef>
              <a:spcAft>
                <a:spcPts val="0"/>
              </a:spcAft>
              <a:buClr>
                <a:schemeClr val="lt1"/>
              </a:buClr>
              <a:buSzPts val="8000"/>
              <a:buNone/>
              <a:defRPr sz="8000">
                <a:solidFill>
                  <a:schemeClr val="lt1"/>
                </a:solidFill>
              </a:defRPr>
            </a:lvl6pPr>
            <a:lvl7pPr lvl="6" algn="ctr">
              <a:lnSpc>
                <a:spcPct val="100000"/>
              </a:lnSpc>
              <a:spcBef>
                <a:spcPts val="0"/>
              </a:spcBef>
              <a:spcAft>
                <a:spcPts val="0"/>
              </a:spcAft>
              <a:buClr>
                <a:schemeClr val="lt1"/>
              </a:buClr>
              <a:buSzPts val="8000"/>
              <a:buNone/>
              <a:defRPr sz="8000">
                <a:solidFill>
                  <a:schemeClr val="lt1"/>
                </a:solidFill>
              </a:defRPr>
            </a:lvl7pPr>
            <a:lvl8pPr lvl="7" algn="ctr">
              <a:lnSpc>
                <a:spcPct val="100000"/>
              </a:lnSpc>
              <a:spcBef>
                <a:spcPts val="0"/>
              </a:spcBef>
              <a:spcAft>
                <a:spcPts val="0"/>
              </a:spcAft>
              <a:buClr>
                <a:schemeClr val="lt1"/>
              </a:buClr>
              <a:buSzPts val="8000"/>
              <a:buNone/>
              <a:defRPr sz="8000">
                <a:solidFill>
                  <a:schemeClr val="lt1"/>
                </a:solidFill>
              </a:defRPr>
            </a:lvl8pPr>
            <a:lvl9pPr lvl="8" algn="ctr">
              <a:lnSpc>
                <a:spcPct val="100000"/>
              </a:lnSpc>
              <a:spcBef>
                <a:spcPts val="0"/>
              </a:spcBef>
              <a:spcAft>
                <a:spcPts val="0"/>
              </a:spcAft>
              <a:buClr>
                <a:schemeClr val="lt1"/>
              </a:buClr>
              <a:buSzPts val="8000"/>
              <a:buNone/>
              <a:defRPr sz="8000">
                <a:solidFill>
                  <a:schemeClr val="lt1"/>
                </a:solidFill>
              </a:defRPr>
            </a:lvl9pPr>
          </a:lstStyle>
          <a:p>
            <a:r>
              <a:t>xx%</a:t>
            </a:r>
          </a:p>
        </p:txBody>
      </p:sp>
      <p:sp>
        <p:nvSpPr>
          <p:cNvPr id="271" name="Google Shape;271;p12"/>
          <p:cNvSpPr txBox="1">
            <a:spLocks noGrp="1"/>
          </p:cNvSpPr>
          <p:nvPr>
            <p:ph type="body" idx="1"/>
          </p:nvPr>
        </p:nvSpPr>
        <p:spPr>
          <a:xfrm>
            <a:off x="1388625" y="2712300"/>
            <a:ext cx="6366900" cy="1111200"/>
          </a:xfrm>
          <a:prstGeom prst="rect">
            <a:avLst/>
          </a:prstGeom>
          <a:noFill/>
          <a:ln>
            <a:noFill/>
          </a:ln>
        </p:spPr>
        <p:txBody>
          <a:bodyPr spcFirstLastPara="1" wrap="square" lIns="91425" tIns="91425" rIns="91425" bIns="91425" anchor="t" anchorCtr="0">
            <a:normAutofit/>
          </a:bodyPr>
          <a:lstStyle>
            <a:lvl1pPr marL="457200" lvl="0" indent="-311150" algn="ctr">
              <a:lnSpc>
                <a:spcPct val="115000"/>
              </a:lnSpc>
              <a:spcBef>
                <a:spcPts val="0"/>
              </a:spcBef>
              <a:spcAft>
                <a:spcPts val="0"/>
              </a:spcAft>
              <a:buClr>
                <a:schemeClr val="lt1"/>
              </a:buClr>
              <a:buSzPts val="1300"/>
              <a:buChar char="●"/>
              <a:defRPr>
                <a:solidFill>
                  <a:schemeClr val="lt1"/>
                </a:solidFill>
              </a:defRPr>
            </a:lvl1pPr>
            <a:lvl2pPr marL="914400" lvl="1" indent="-298450" algn="ctr">
              <a:lnSpc>
                <a:spcPct val="115000"/>
              </a:lnSpc>
              <a:spcBef>
                <a:spcPts val="0"/>
              </a:spcBef>
              <a:spcAft>
                <a:spcPts val="0"/>
              </a:spcAft>
              <a:buClr>
                <a:schemeClr val="lt1"/>
              </a:buClr>
              <a:buSzPts val="1100"/>
              <a:buChar char="○"/>
              <a:defRPr>
                <a:solidFill>
                  <a:schemeClr val="lt1"/>
                </a:solidFill>
              </a:defRPr>
            </a:lvl2pPr>
            <a:lvl3pPr marL="1371600" lvl="2" indent="-298450" algn="ctr">
              <a:lnSpc>
                <a:spcPct val="115000"/>
              </a:lnSpc>
              <a:spcBef>
                <a:spcPts val="0"/>
              </a:spcBef>
              <a:spcAft>
                <a:spcPts val="0"/>
              </a:spcAft>
              <a:buClr>
                <a:schemeClr val="lt1"/>
              </a:buClr>
              <a:buSzPts val="1100"/>
              <a:buChar char="■"/>
              <a:defRPr>
                <a:solidFill>
                  <a:schemeClr val="lt1"/>
                </a:solidFill>
              </a:defRPr>
            </a:lvl3pPr>
            <a:lvl4pPr marL="1828800" lvl="3" indent="-298450" algn="ctr">
              <a:lnSpc>
                <a:spcPct val="115000"/>
              </a:lnSpc>
              <a:spcBef>
                <a:spcPts val="0"/>
              </a:spcBef>
              <a:spcAft>
                <a:spcPts val="0"/>
              </a:spcAft>
              <a:buClr>
                <a:schemeClr val="lt1"/>
              </a:buClr>
              <a:buSzPts val="1100"/>
              <a:buChar char="●"/>
              <a:defRPr>
                <a:solidFill>
                  <a:schemeClr val="lt1"/>
                </a:solidFill>
              </a:defRPr>
            </a:lvl4pPr>
            <a:lvl5pPr marL="2286000" lvl="4" indent="-298450" algn="ctr">
              <a:lnSpc>
                <a:spcPct val="115000"/>
              </a:lnSpc>
              <a:spcBef>
                <a:spcPts val="0"/>
              </a:spcBef>
              <a:spcAft>
                <a:spcPts val="0"/>
              </a:spcAft>
              <a:buClr>
                <a:schemeClr val="lt1"/>
              </a:buClr>
              <a:buSzPts val="1100"/>
              <a:buChar char="○"/>
              <a:defRPr>
                <a:solidFill>
                  <a:schemeClr val="lt1"/>
                </a:solidFill>
              </a:defRPr>
            </a:lvl5pPr>
            <a:lvl6pPr marL="2743200" lvl="5" indent="-298450" algn="ctr">
              <a:lnSpc>
                <a:spcPct val="115000"/>
              </a:lnSpc>
              <a:spcBef>
                <a:spcPts val="0"/>
              </a:spcBef>
              <a:spcAft>
                <a:spcPts val="0"/>
              </a:spcAft>
              <a:buClr>
                <a:schemeClr val="lt1"/>
              </a:buClr>
              <a:buSzPts val="1100"/>
              <a:buChar char="■"/>
              <a:defRPr>
                <a:solidFill>
                  <a:schemeClr val="lt1"/>
                </a:solidFill>
              </a:defRPr>
            </a:lvl6pPr>
            <a:lvl7pPr marL="3200400" lvl="6" indent="-298450" algn="ctr">
              <a:lnSpc>
                <a:spcPct val="115000"/>
              </a:lnSpc>
              <a:spcBef>
                <a:spcPts val="0"/>
              </a:spcBef>
              <a:spcAft>
                <a:spcPts val="0"/>
              </a:spcAft>
              <a:buClr>
                <a:schemeClr val="lt1"/>
              </a:buClr>
              <a:buSzPts val="1100"/>
              <a:buChar char="●"/>
              <a:defRPr>
                <a:solidFill>
                  <a:schemeClr val="lt1"/>
                </a:solidFill>
              </a:defRPr>
            </a:lvl7pPr>
            <a:lvl8pPr marL="3657600" lvl="7" indent="-298450" algn="ctr">
              <a:lnSpc>
                <a:spcPct val="115000"/>
              </a:lnSpc>
              <a:spcBef>
                <a:spcPts val="0"/>
              </a:spcBef>
              <a:spcAft>
                <a:spcPts val="0"/>
              </a:spcAft>
              <a:buClr>
                <a:schemeClr val="lt1"/>
              </a:buClr>
              <a:buSzPts val="1100"/>
              <a:buChar char="○"/>
              <a:defRPr>
                <a:solidFill>
                  <a:schemeClr val="lt1"/>
                </a:solidFill>
              </a:defRPr>
            </a:lvl8pPr>
            <a:lvl9pPr marL="4114800" lvl="8" indent="-298450" algn="ctr">
              <a:lnSpc>
                <a:spcPct val="115000"/>
              </a:lnSpc>
              <a:spcBef>
                <a:spcPts val="0"/>
              </a:spcBef>
              <a:spcAft>
                <a:spcPts val="0"/>
              </a:spcAft>
              <a:buClr>
                <a:schemeClr val="lt1"/>
              </a:buClr>
              <a:buSzPts val="1100"/>
              <a:buChar char="■"/>
              <a:defRPr>
                <a:solidFill>
                  <a:schemeClr val="lt1"/>
                </a:solidFill>
              </a:defRPr>
            </a:lvl9pPr>
          </a:lstStyle>
          <a:p>
            <a:endParaRPr/>
          </a:p>
        </p:txBody>
      </p:sp>
      <p:sp>
        <p:nvSpPr>
          <p:cNvPr id="272" name="Google Shape;272;p12"/>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9"/>
        <p:cNvGrpSpPr/>
        <p:nvPr/>
      </p:nvGrpSpPr>
      <p:grpSpPr>
        <a:xfrm>
          <a:off x="0" y="0"/>
          <a:ext cx="0" cy="0"/>
          <a:chOff x="0" y="0"/>
          <a:chExt cx="0" cy="0"/>
        </a:xfrm>
      </p:grpSpPr>
      <p:grpSp>
        <p:nvGrpSpPr>
          <p:cNvPr id="50" name="Google Shape;50;p3"/>
          <p:cNvGrpSpPr/>
          <p:nvPr/>
        </p:nvGrpSpPr>
        <p:grpSpPr>
          <a:xfrm>
            <a:off x="625966" y="299376"/>
            <a:ext cx="999312" cy="999312"/>
            <a:chOff x="348199" y="179450"/>
            <a:chExt cx="1116300" cy="1116300"/>
          </a:xfrm>
        </p:grpSpPr>
        <p:sp>
          <p:nvSpPr>
            <p:cNvPr id="51" name="Google Shape;51;p3"/>
            <p:cNvSpPr/>
            <p:nvPr/>
          </p:nvSpPr>
          <p:spPr>
            <a:xfrm rot="-5400000">
              <a:off x="574557" y="405788"/>
              <a:ext cx="663600" cy="6636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3"/>
            <p:cNvSpPr/>
            <p:nvPr/>
          </p:nvSpPr>
          <p:spPr>
            <a:xfrm rot="-5400000">
              <a:off x="348199" y="179450"/>
              <a:ext cx="1116300" cy="11163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3" name="Google Shape;53;p3"/>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54" name="Google Shape;54;p3"/>
          <p:cNvSpPr txBox="1">
            <a:spLocks noGrp="1"/>
          </p:cNvSpPr>
          <p:nvPr>
            <p:ph type="body" idx="1"/>
          </p:nvPr>
        </p:nvSpPr>
        <p:spPr>
          <a:xfrm>
            <a:off x="1303800" y="1990050"/>
            <a:ext cx="7030500" cy="2541600"/>
          </a:xfrm>
          <a:prstGeom prst="rect">
            <a:avLst/>
          </a:prstGeom>
          <a:noFill/>
          <a:ln>
            <a:noFill/>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55" name="Google Shape;55;p3"/>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4"/>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8"/>
        <p:cNvGrpSpPr/>
        <p:nvPr/>
      </p:nvGrpSpPr>
      <p:grpSpPr>
        <a:xfrm>
          <a:off x="0" y="0"/>
          <a:ext cx="0" cy="0"/>
          <a:chOff x="0" y="0"/>
          <a:chExt cx="0" cy="0"/>
        </a:xfrm>
      </p:grpSpPr>
      <p:grpSp>
        <p:nvGrpSpPr>
          <p:cNvPr id="59" name="Google Shape;59;p5"/>
          <p:cNvGrpSpPr/>
          <p:nvPr/>
        </p:nvGrpSpPr>
        <p:grpSpPr>
          <a:xfrm>
            <a:off x="625966" y="299376"/>
            <a:ext cx="999312" cy="999312"/>
            <a:chOff x="348199" y="179450"/>
            <a:chExt cx="1116300" cy="1116300"/>
          </a:xfrm>
        </p:grpSpPr>
        <p:sp>
          <p:nvSpPr>
            <p:cNvPr id="60" name="Google Shape;60;p5"/>
            <p:cNvSpPr/>
            <p:nvPr/>
          </p:nvSpPr>
          <p:spPr>
            <a:xfrm rot="-5400000">
              <a:off x="574557" y="405788"/>
              <a:ext cx="663600" cy="6636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 name="Google Shape;61;p5"/>
            <p:cNvSpPr/>
            <p:nvPr/>
          </p:nvSpPr>
          <p:spPr>
            <a:xfrm rot="-5400000">
              <a:off x="348199" y="179450"/>
              <a:ext cx="1116300" cy="11163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62" name="Google Shape;62;p5"/>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3" name="Google Shape;63;p5"/>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64"/>
        <p:cNvGrpSpPr/>
        <p:nvPr/>
      </p:nvGrpSpPr>
      <p:grpSpPr>
        <a:xfrm>
          <a:off x="0" y="0"/>
          <a:ext cx="0" cy="0"/>
          <a:chOff x="0" y="0"/>
          <a:chExt cx="0" cy="0"/>
        </a:xfrm>
      </p:grpSpPr>
      <p:grpSp>
        <p:nvGrpSpPr>
          <p:cNvPr id="65" name="Google Shape;65;p6"/>
          <p:cNvGrpSpPr/>
          <p:nvPr/>
        </p:nvGrpSpPr>
        <p:grpSpPr>
          <a:xfrm>
            <a:off x="146769" y="3406"/>
            <a:ext cx="1233214" cy="1384535"/>
            <a:chOff x="146769" y="3406"/>
            <a:chExt cx="1233214" cy="1384535"/>
          </a:xfrm>
        </p:grpSpPr>
        <p:grpSp>
          <p:nvGrpSpPr>
            <p:cNvPr id="66" name="Google Shape;66;p6"/>
            <p:cNvGrpSpPr/>
            <p:nvPr/>
          </p:nvGrpSpPr>
          <p:grpSpPr>
            <a:xfrm>
              <a:off x="1063183" y="3406"/>
              <a:ext cx="316800" cy="688513"/>
              <a:chOff x="1063183" y="3406"/>
              <a:chExt cx="316800" cy="688513"/>
            </a:xfrm>
          </p:grpSpPr>
          <p:sp>
            <p:nvSpPr>
              <p:cNvPr id="67" name="Google Shape;67;p6"/>
              <p:cNvSpPr/>
              <p:nvPr/>
            </p:nvSpPr>
            <p:spPr>
              <a:xfrm rot="10800000">
                <a:off x="1063183" y="3419"/>
                <a:ext cx="316800" cy="688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6"/>
              <p:cNvSpPr/>
              <p:nvPr/>
            </p:nvSpPr>
            <p:spPr>
              <a:xfrm rot="10800000">
                <a:off x="1063183" y="3406"/>
                <a:ext cx="316800" cy="340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9" name="Google Shape;69;p6"/>
            <p:cNvGrpSpPr/>
            <p:nvPr/>
          </p:nvGrpSpPr>
          <p:grpSpPr>
            <a:xfrm>
              <a:off x="604976" y="3406"/>
              <a:ext cx="316800" cy="1036524"/>
              <a:chOff x="604976" y="3406"/>
              <a:chExt cx="316800" cy="1036524"/>
            </a:xfrm>
          </p:grpSpPr>
          <p:sp>
            <p:nvSpPr>
              <p:cNvPr id="70" name="Google Shape;70;p6"/>
              <p:cNvSpPr/>
              <p:nvPr/>
            </p:nvSpPr>
            <p:spPr>
              <a:xfrm rot="10800000">
                <a:off x="604976" y="3419"/>
                <a:ext cx="316800" cy="688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 name="Google Shape;71;p6"/>
              <p:cNvSpPr/>
              <p:nvPr/>
            </p:nvSpPr>
            <p:spPr>
              <a:xfrm rot="10800000">
                <a:off x="604976" y="3430"/>
                <a:ext cx="316800" cy="1036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 name="Google Shape;72;p6"/>
              <p:cNvSpPr/>
              <p:nvPr/>
            </p:nvSpPr>
            <p:spPr>
              <a:xfrm rot="10800000">
                <a:off x="604976" y="3406"/>
                <a:ext cx="316800" cy="340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3" name="Google Shape;73;p6"/>
            <p:cNvGrpSpPr/>
            <p:nvPr/>
          </p:nvGrpSpPr>
          <p:grpSpPr>
            <a:xfrm>
              <a:off x="146769" y="3406"/>
              <a:ext cx="316800" cy="1384535"/>
              <a:chOff x="146769" y="3406"/>
              <a:chExt cx="316800" cy="1384535"/>
            </a:xfrm>
          </p:grpSpPr>
          <p:sp>
            <p:nvSpPr>
              <p:cNvPr id="74" name="Google Shape;74;p6"/>
              <p:cNvSpPr/>
              <p:nvPr/>
            </p:nvSpPr>
            <p:spPr>
              <a:xfrm rot="10800000">
                <a:off x="146769" y="3419"/>
                <a:ext cx="316800" cy="688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p6"/>
              <p:cNvSpPr/>
              <p:nvPr/>
            </p:nvSpPr>
            <p:spPr>
              <a:xfrm rot="10800000">
                <a:off x="146769" y="3441"/>
                <a:ext cx="316800" cy="1384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 name="Google Shape;76;p6"/>
              <p:cNvSpPr/>
              <p:nvPr/>
            </p:nvSpPr>
            <p:spPr>
              <a:xfrm rot="10800000">
                <a:off x="146769" y="3430"/>
                <a:ext cx="316800" cy="1036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6"/>
              <p:cNvSpPr/>
              <p:nvPr/>
            </p:nvSpPr>
            <p:spPr>
              <a:xfrm rot="10800000">
                <a:off x="146769" y="3406"/>
                <a:ext cx="316800" cy="340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nvGrpSpPr>
          <p:cNvPr id="78" name="Google Shape;78;p6"/>
          <p:cNvGrpSpPr/>
          <p:nvPr/>
        </p:nvGrpSpPr>
        <p:grpSpPr>
          <a:xfrm>
            <a:off x="6775084" y="2904008"/>
            <a:ext cx="2186147" cy="2239500"/>
            <a:chOff x="6775084" y="2904008"/>
            <a:chExt cx="2186147" cy="2239500"/>
          </a:xfrm>
        </p:grpSpPr>
        <p:grpSp>
          <p:nvGrpSpPr>
            <p:cNvPr id="79" name="Google Shape;79;p6"/>
            <p:cNvGrpSpPr/>
            <p:nvPr/>
          </p:nvGrpSpPr>
          <p:grpSpPr>
            <a:xfrm>
              <a:off x="6775084" y="4253708"/>
              <a:ext cx="409500" cy="889800"/>
              <a:chOff x="6775084" y="4253708"/>
              <a:chExt cx="409500" cy="889800"/>
            </a:xfrm>
          </p:grpSpPr>
          <p:sp>
            <p:nvSpPr>
              <p:cNvPr id="80" name="Google Shape;80;p6"/>
              <p:cNvSpPr/>
              <p:nvPr/>
            </p:nvSpPr>
            <p:spPr>
              <a:xfrm>
                <a:off x="6775084" y="4253708"/>
                <a:ext cx="409500" cy="8898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p6"/>
              <p:cNvSpPr/>
              <p:nvPr/>
            </p:nvSpPr>
            <p:spPr>
              <a:xfrm>
                <a:off x="6775084" y="4703408"/>
                <a:ext cx="409500" cy="4401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2" name="Google Shape;82;p6"/>
            <p:cNvGrpSpPr/>
            <p:nvPr/>
          </p:nvGrpSpPr>
          <p:grpSpPr>
            <a:xfrm>
              <a:off x="7367299" y="3804008"/>
              <a:ext cx="409500" cy="1339500"/>
              <a:chOff x="7367299" y="3804008"/>
              <a:chExt cx="409500" cy="1339500"/>
            </a:xfrm>
          </p:grpSpPr>
          <p:sp>
            <p:nvSpPr>
              <p:cNvPr id="83" name="Google Shape;83;p6"/>
              <p:cNvSpPr/>
              <p:nvPr/>
            </p:nvSpPr>
            <p:spPr>
              <a:xfrm>
                <a:off x="7367299" y="4253708"/>
                <a:ext cx="409500" cy="8898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84;p6"/>
              <p:cNvSpPr/>
              <p:nvPr/>
            </p:nvSpPr>
            <p:spPr>
              <a:xfrm>
                <a:off x="7367299" y="3804008"/>
                <a:ext cx="409500" cy="1339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 name="Google Shape;85;p6"/>
              <p:cNvSpPr/>
              <p:nvPr/>
            </p:nvSpPr>
            <p:spPr>
              <a:xfrm>
                <a:off x="7367299" y="4703408"/>
                <a:ext cx="409500" cy="4401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6" name="Google Shape;86;p6"/>
            <p:cNvGrpSpPr/>
            <p:nvPr/>
          </p:nvGrpSpPr>
          <p:grpSpPr>
            <a:xfrm>
              <a:off x="7959516" y="3354008"/>
              <a:ext cx="409500" cy="1789500"/>
              <a:chOff x="7959516" y="3354008"/>
              <a:chExt cx="409500" cy="1789500"/>
            </a:xfrm>
          </p:grpSpPr>
          <p:sp>
            <p:nvSpPr>
              <p:cNvPr id="87" name="Google Shape;87;p6"/>
              <p:cNvSpPr/>
              <p:nvPr/>
            </p:nvSpPr>
            <p:spPr>
              <a:xfrm>
                <a:off x="7959516" y="4253708"/>
                <a:ext cx="409500" cy="8898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6"/>
              <p:cNvSpPr/>
              <p:nvPr/>
            </p:nvSpPr>
            <p:spPr>
              <a:xfrm>
                <a:off x="7959516" y="3354008"/>
                <a:ext cx="409500" cy="1789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 name="Google Shape;89;p6"/>
              <p:cNvSpPr/>
              <p:nvPr/>
            </p:nvSpPr>
            <p:spPr>
              <a:xfrm>
                <a:off x="7959516" y="3804008"/>
                <a:ext cx="409500" cy="1339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 name="Google Shape;90;p6"/>
              <p:cNvSpPr/>
              <p:nvPr/>
            </p:nvSpPr>
            <p:spPr>
              <a:xfrm>
                <a:off x="7959516" y="4703408"/>
                <a:ext cx="409500" cy="4401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1" name="Google Shape;91;p6"/>
            <p:cNvGrpSpPr/>
            <p:nvPr/>
          </p:nvGrpSpPr>
          <p:grpSpPr>
            <a:xfrm>
              <a:off x="8551731" y="2904008"/>
              <a:ext cx="409500" cy="2239500"/>
              <a:chOff x="8551731" y="2904008"/>
              <a:chExt cx="409500" cy="2239500"/>
            </a:xfrm>
          </p:grpSpPr>
          <p:sp>
            <p:nvSpPr>
              <p:cNvPr id="92" name="Google Shape;92;p6"/>
              <p:cNvSpPr/>
              <p:nvPr/>
            </p:nvSpPr>
            <p:spPr>
              <a:xfrm>
                <a:off x="8551731" y="4253708"/>
                <a:ext cx="409500" cy="8898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93;p6"/>
              <p:cNvSpPr/>
              <p:nvPr/>
            </p:nvSpPr>
            <p:spPr>
              <a:xfrm>
                <a:off x="8551731" y="3354008"/>
                <a:ext cx="409500" cy="1789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 name="Google Shape;94;p6"/>
              <p:cNvSpPr/>
              <p:nvPr/>
            </p:nvSpPr>
            <p:spPr>
              <a:xfrm>
                <a:off x="8551731" y="3804008"/>
                <a:ext cx="409500" cy="1339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 name="Google Shape;95;p6"/>
              <p:cNvSpPr/>
              <p:nvPr/>
            </p:nvSpPr>
            <p:spPr>
              <a:xfrm>
                <a:off x="8551731" y="2904008"/>
                <a:ext cx="409500" cy="22395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6"/>
              <p:cNvSpPr/>
              <p:nvPr/>
            </p:nvSpPr>
            <p:spPr>
              <a:xfrm>
                <a:off x="8551731" y="4703408"/>
                <a:ext cx="409500" cy="440100"/>
              </a:xfrm>
              <a:prstGeom prst="round2SameRect">
                <a:avLst>
                  <a:gd name="adj1" fmla="val 50000"/>
                  <a:gd name="adj2" fmla="val 0"/>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97" name="Google Shape;97;p6"/>
          <p:cNvSpPr txBox="1">
            <a:spLocks noGrp="1"/>
          </p:cNvSpPr>
          <p:nvPr>
            <p:ph type="title"/>
          </p:nvPr>
        </p:nvSpPr>
        <p:spPr>
          <a:xfrm>
            <a:off x="824000" y="1613825"/>
            <a:ext cx="5857800" cy="18729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98" name="Google Shape;98;p6"/>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9"/>
        <p:cNvGrpSpPr/>
        <p:nvPr/>
      </p:nvGrpSpPr>
      <p:grpSpPr>
        <a:xfrm>
          <a:off x="0" y="0"/>
          <a:ext cx="0" cy="0"/>
          <a:chOff x="0" y="0"/>
          <a:chExt cx="0" cy="0"/>
        </a:xfrm>
      </p:grpSpPr>
      <p:grpSp>
        <p:nvGrpSpPr>
          <p:cNvPr id="100" name="Google Shape;100;p7"/>
          <p:cNvGrpSpPr/>
          <p:nvPr/>
        </p:nvGrpSpPr>
        <p:grpSpPr>
          <a:xfrm>
            <a:off x="625966" y="299376"/>
            <a:ext cx="999312" cy="999312"/>
            <a:chOff x="348199" y="179450"/>
            <a:chExt cx="1116300" cy="1116300"/>
          </a:xfrm>
        </p:grpSpPr>
        <p:sp>
          <p:nvSpPr>
            <p:cNvPr id="101" name="Google Shape;101;p7"/>
            <p:cNvSpPr/>
            <p:nvPr/>
          </p:nvSpPr>
          <p:spPr>
            <a:xfrm rot="-5400000">
              <a:off x="574557" y="405788"/>
              <a:ext cx="663600" cy="6636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7"/>
            <p:cNvSpPr/>
            <p:nvPr/>
          </p:nvSpPr>
          <p:spPr>
            <a:xfrm rot="-5400000">
              <a:off x="348199" y="179450"/>
              <a:ext cx="1116300" cy="11163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03" name="Google Shape;103;p7"/>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04" name="Google Shape;104;p7"/>
          <p:cNvSpPr txBox="1">
            <a:spLocks noGrp="1"/>
          </p:cNvSpPr>
          <p:nvPr>
            <p:ph type="body" idx="1"/>
          </p:nvPr>
        </p:nvSpPr>
        <p:spPr>
          <a:xfrm>
            <a:off x="1303800" y="1990050"/>
            <a:ext cx="3430500" cy="2541600"/>
          </a:xfrm>
          <a:prstGeom prst="rect">
            <a:avLst/>
          </a:prstGeom>
          <a:noFill/>
          <a:ln>
            <a:noFill/>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105" name="Google Shape;105;p7"/>
          <p:cNvSpPr txBox="1">
            <a:spLocks noGrp="1"/>
          </p:cNvSpPr>
          <p:nvPr>
            <p:ph type="body" idx="2"/>
          </p:nvPr>
        </p:nvSpPr>
        <p:spPr>
          <a:xfrm>
            <a:off x="4903650" y="1990050"/>
            <a:ext cx="3430500" cy="2541600"/>
          </a:xfrm>
          <a:prstGeom prst="rect">
            <a:avLst/>
          </a:prstGeom>
          <a:noFill/>
          <a:ln>
            <a:noFill/>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106" name="Google Shape;106;p7"/>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7"/>
        <p:cNvGrpSpPr/>
        <p:nvPr/>
      </p:nvGrpSpPr>
      <p:grpSpPr>
        <a:xfrm>
          <a:off x="0" y="0"/>
          <a:ext cx="0" cy="0"/>
          <a:chOff x="0" y="0"/>
          <a:chExt cx="0" cy="0"/>
        </a:xfrm>
      </p:grpSpPr>
      <p:grpSp>
        <p:nvGrpSpPr>
          <p:cNvPr id="108" name="Google Shape;108;p8"/>
          <p:cNvGrpSpPr/>
          <p:nvPr/>
        </p:nvGrpSpPr>
        <p:grpSpPr>
          <a:xfrm>
            <a:off x="625966" y="299376"/>
            <a:ext cx="999312" cy="999312"/>
            <a:chOff x="348199" y="179450"/>
            <a:chExt cx="1116300" cy="1116300"/>
          </a:xfrm>
        </p:grpSpPr>
        <p:sp>
          <p:nvSpPr>
            <p:cNvPr id="109" name="Google Shape;109;p8"/>
            <p:cNvSpPr/>
            <p:nvPr/>
          </p:nvSpPr>
          <p:spPr>
            <a:xfrm rot="-5400000">
              <a:off x="574557" y="405788"/>
              <a:ext cx="663600" cy="6636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8"/>
            <p:cNvSpPr/>
            <p:nvPr/>
          </p:nvSpPr>
          <p:spPr>
            <a:xfrm rot="-5400000">
              <a:off x="348199" y="179450"/>
              <a:ext cx="1116300" cy="11163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11" name="Google Shape;111;p8"/>
          <p:cNvSpPr txBox="1">
            <a:spLocks noGrp="1"/>
          </p:cNvSpPr>
          <p:nvPr>
            <p:ph type="title"/>
          </p:nvPr>
        </p:nvSpPr>
        <p:spPr>
          <a:xfrm>
            <a:off x="1303800" y="598575"/>
            <a:ext cx="3312000" cy="15900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2" name="Google Shape;112;p8"/>
          <p:cNvSpPr txBox="1">
            <a:spLocks noGrp="1"/>
          </p:cNvSpPr>
          <p:nvPr>
            <p:ph type="body" idx="1"/>
          </p:nvPr>
        </p:nvSpPr>
        <p:spPr>
          <a:xfrm>
            <a:off x="1303800" y="2309675"/>
            <a:ext cx="3312000" cy="2221800"/>
          </a:xfrm>
          <a:prstGeom prst="rect">
            <a:avLst/>
          </a:prstGeom>
          <a:noFill/>
          <a:ln>
            <a:noFill/>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113" name="Google Shape;113;p8"/>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4"/>
        <p:cNvGrpSpPr/>
        <p:nvPr/>
      </p:nvGrpSpPr>
      <p:grpSpPr>
        <a:xfrm>
          <a:off x="0" y="0"/>
          <a:ext cx="0" cy="0"/>
          <a:chOff x="0" y="0"/>
          <a:chExt cx="0" cy="0"/>
        </a:xfrm>
      </p:grpSpPr>
      <p:grpSp>
        <p:nvGrpSpPr>
          <p:cNvPr id="115" name="Google Shape;115;p9"/>
          <p:cNvGrpSpPr/>
          <p:nvPr/>
        </p:nvGrpSpPr>
        <p:grpSpPr>
          <a:xfrm>
            <a:off x="6866714" y="1255"/>
            <a:ext cx="2267380" cy="2601741"/>
            <a:chOff x="6790514" y="1255"/>
            <a:chExt cx="2267380" cy="2601741"/>
          </a:xfrm>
        </p:grpSpPr>
        <p:grpSp>
          <p:nvGrpSpPr>
            <p:cNvPr id="116" name="Google Shape;116;p9"/>
            <p:cNvGrpSpPr/>
            <p:nvPr/>
          </p:nvGrpSpPr>
          <p:grpSpPr>
            <a:xfrm>
              <a:off x="7067536" y="1255"/>
              <a:ext cx="1990358" cy="1990303"/>
              <a:chOff x="7067536" y="1255"/>
              <a:chExt cx="1990358" cy="1990303"/>
            </a:xfrm>
          </p:grpSpPr>
          <p:sp>
            <p:nvSpPr>
              <p:cNvPr id="117" name="Google Shape;117;p9"/>
              <p:cNvSpPr/>
              <p:nvPr/>
            </p:nvSpPr>
            <p:spPr>
              <a:xfrm rot="-8648551">
                <a:off x="7594313" y="527721"/>
                <a:ext cx="937226" cy="937226"/>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118;p9"/>
              <p:cNvSpPr/>
              <p:nvPr/>
            </p:nvSpPr>
            <p:spPr>
              <a:xfrm rot="-8648551">
                <a:off x="7594313" y="527721"/>
                <a:ext cx="937226" cy="937226"/>
              </a:xfrm>
              <a:prstGeom prst="pie">
                <a:avLst>
                  <a:gd name="adj1" fmla="val 19376841"/>
                  <a:gd name="adj2" fmla="val 12313574"/>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9" name="Google Shape;119;p9"/>
              <p:cNvSpPr/>
              <p:nvPr/>
            </p:nvSpPr>
            <p:spPr>
              <a:xfrm rot="-8649154">
                <a:off x="7349891" y="283705"/>
                <a:ext cx="1425647" cy="1425404"/>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0" name="Google Shape;120;p9"/>
            <p:cNvGrpSpPr/>
            <p:nvPr/>
          </p:nvGrpSpPr>
          <p:grpSpPr>
            <a:xfrm>
              <a:off x="8207126" y="1807997"/>
              <a:ext cx="795000" cy="795000"/>
              <a:chOff x="8207126" y="1807997"/>
              <a:chExt cx="795000" cy="795000"/>
            </a:xfrm>
          </p:grpSpPr>
          <p:sp>
            <p:nvSpPr>
              <p:cNvPr id="121" name="Google Shape;121;p9"/>
              <p:cNvSpPr/>
              <p:nvPr/>
            </p:nvSpPr>
            <p:spPr>
              <a:xfrm rot="2152054">
                <a:off x="8319942" y="1920813"/>
                <a:ext cx="569367" cy="569367"/>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 name="Google Shape;122;p9"/>
              <p:cNvSpPr/>
              <p:nvPr/>
            </p:nvSpPr>
            <p:spPr>
              <a:xfrm rot="2150259">
                <a:off x="8408218" y="2008610"/>
                <a:ext cx="393004" cy="393004"/>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 name="Google Shape;123;p9"/>
              <p:cNvSpPr/>
              <p:nvPr/>
            </p:nvSpPr>
            <p:spPr>
              <a:xfrm rot="2150259">
                <a:off x="8408218" y="2008610"/>
                <a:ext cx="393004" cy="393004"/>
              </a:xfrm>
              <a:prstGeom prst="pie">
                <a:avLst>
                  <a:gd name="adj1" fmla="val 5699893"/>
                  <a:gd name="adj2" fmla="val 12313574"/>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4" name="Google Shape;124;p9"/>
            <p:cNvGrpSpPr/>
            <p:nvPr/>
          </p:nvGrpSpPr>
          <p:grpSpPr>
            <a:xfrm>
              <a:off x="6790514" y="118857"/>
              <a:ext cx="548700" cy="548700"/>
              <a:chOff x="6790514" y="118857"/>
              <a:chExt cx="548700" cy="548700"/>
            </a:xfrm>
          </p:grpSpPr>
          <p:sp>
            <p:nvSpPr>
              <p:cNvPr id="125" name="Google Shape;125;p9"/>
              <p:cNvSpPr/>
              <p:nvPr/>
            </p:nvSpPr>
            <p:spPr>
              <a:xfrm rot="2150259">
                <a:off x="6868362" y="196705"/>
                <a:ext cx="393004" cy="393004"/>
              </a:xfrm>
              <a:prstGeom prst="ellipse">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9"/>
              <p:cNvSpPr/>
              <p:nvPr/>
            </p:nvSpPr>
            <p:spPr>
              <a:xfrm rot="2150259">
                <a:off x="6868362" y="196705"/>
                <a:ext cx="393004" cy="393004"/>
              </a:xfrm>
              <a:prstGeom prst="pie">
                <a:avLst>
                  <a:gd name="adj1" fmla="val 5699893"/>
                  <a:gd name="adj2" fmla="val 12313574"/>
                </a:avLst>
              </a:prstGeom>
              <a:solidFill>
                <a:schemeClr val="lt1">
                  <a:alpha val="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127" name="Google Shape;127;p9"/>
          <p:cNvSpPr txBox="1">
            <a:spLocks noGrp="1"/>
          </p:cNvSpPr>
          <p:nvPr>
            <p:ph type="title"/>
          </p:nvPr>
        </p:nvSpPr>
        <p:spPr>
          <a:xfrm>
            <a:off x="824000" y="763600"/>
            <a:ext cx="5857800" cy="35733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128" name="Google Shape;128;p9"/>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9"/>
        <p:cNvGrpSpPr/>
        <p:nvPr/>
      </p:nvGrpSpPr>
      <p:grpSpPr>
        <a:xfrm>
          <a:off x="0" y="0"/>
          <a:ext cx="0" cy="0"/>
          <a:chOff x="0" y="0"/>
          <a:chExt cx="0" cy="0"/>
        </a:xfrm>
      </p:grpSpPr>
      <p:grpSp>
        <p:nvGrpSpPr>
          <p:cNvPr id="130" name="Google Shape;130;p10"/>
          <p:cNvGrpSpPr/>
          <p:nvPr/>
        </p:nvGrpSpPr>
        <p:grpSpPr>
          <a:xfrm>
            <a:off x="625966" y="299376"/>
            <a:ext cx="999312" cy="999312"/>
            <a:chOff x="348199" y="179450"/>
            <a:chExt cx="1116300" cy="1116300"/>
          </a:xfrm>
        </p:grpSpPr>
        <p:sp>
          <p:nvSpPr>
            <p:cNvPr id="131" name="Google Shape;131;p10"/>
            <p:cNvSpPr/>
            <p:nvPr/>
          </p:nvSpPr>
          <p:spPr>
            <a:xfrm rot="-5400000">
              <a:off x="574557" y="405788"/>
              <a:ext cx="663600" cy="6636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 name="Google Shape;132;p10"/>
            <p:cNvSpPr/>
            <p:nvPr/>
          </p:nvSpPr>
          <p:spPr>
            <a:xfrm rot="-5400000">
              <a:off x="348199" y="179450"/>
              <a:ext cx="1116300" cy="1116300"/>
            </a:xfrm>
            <a:prstGeom prst="pie">
              <a:avLst>
                <a:gd name="adj1" fmla="val 10792838"/>
                <a:gd name="adj2" fmla="val 16200000"/>
              </a:avLst>
            </a:prstGeom>
            <a:solidFill>
              <a:schemeClr val="dk2">
                <a:alpha val="11764"/>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33" name="Google Shape;133;p10"/>
          <p:cNvSpPr txBox="1">
            <a:spLocks noGrp="1"/>
          </p:cNvSpPr>
          <p:nvPr>
            <p:ph type="title"/>
          </p:nvPr>
        </p:nvSpPr>
        <p:spPr>
          <a:xfrm>
            <a:off x="1303800" y="598575"/>
            <a:ext cx="3430500" cy="1990200"/>
          </a:xfrm>
          <a:prstGeom prst="rect">
            <a:avLst/>
          </a:prstGeom>
          <a:noFill/>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34" name="Google Shape;134;p10"/>
          <p:cNvSpPr txBox="1">
            <a:spLocks noGrp="1"/>
          </p:cNvSpPr>
          <p:nvPr>
            <p:ph type="subTitle" idx="1"/>
          </p:nvPr>
        </p:nvSpPr>
        <p:spPr>
          <a:xfrm>
            <a:off x="1303800" y="2743203"/>
            <a:ext cx="3430500" cy="726000"/>
          </a:xfrm>
          <a:prstGeom prst="rect">
            <a:avLst/>
          </a:prstGeom>
          <a:noFill/>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a:endParaRPr/>
          </a:p>
        </p:txBody>
      </p:sp>
      <p:sp>
        <p:nvSpPr>
          <p:cNvPr id="135" name="Google Shape;135;p10"/>
          <p:cNvSpPr txBox="1">
            <a:spLocks noGrp="1"/>
          </p:cNvSpPr>
          <p:nvPr>
            <p:ph type="body" idx="2"/>
          </p:nvPr>
        </p:nvSpPr>
        <p:spPr>
          <a:xfrm>
            <a:off x="4903700" y="661000"/>
            <a:ext cx="3430500" cy="3870600"/>
          </a:xfrm>
          <a:prstGeom prst="rect">
            <a:avLst/>
          </a:prstGeom>
          <a:noFill/>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136" name="Google Shape;136;p10"/>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1055775" y="422325"/>
            <a:ext cx="7197600" cy="3064500"/>
          </a:xfrm>
          <a:prstGeom prst="rect">
            <a:avLst/>
          </a:prstGeom>
          <a:noFill/>
          <a:ln>
            <a:noFill/>
          </a:ln>
        </p:spPr>
        <p:txBody>
          <a:bodyPr spcFirstLastPara="1" wrap="square" lIns="91425" tIns="91425" rIns="91425" bIns="91425" anchor="ctr" anchorCtr="0">
            <a:normAutofit/>
          </a:bodyPr>
          <a:lstStyle/>
          <a:p>
            <a:pPr marL="0" lvl="0" indent="0" algn="l" rtl="0">
              <a:lnSpc>
                <a:spcPct val="100000"/>
              </a:lnSpc>
              <a:spcBef>
                <a:spcPts val="0"/>
              </a:spcBef>
              <a:spcAft>
                <a:spcPts val="0"/>
              </a:spcAft>
              <a:buSzPts val="3600"/>
              <a:buNone/>
            </a:pPr>
            <a:r>
              <a:rPr lang="fa" dirty="0">
                <a:latin typeface="Arial"/>
                <a:ea typeface="Arial"/>
                <a:cs typeface="Arial"/>
                <a:sym typeface="Arial"/>
              </a:rPr>
              <a:t>                       به نام خدا </a:t>
            </a:r>
            <a:endParaRPr dirty="0">
              <a:latin typeface="Arial"/>
              <a:ea typeface="Arial"/>
              <a:cs typeface="Arial"/>
              <a:sym typeface="Arial"/>
            </a:endParaRPr>
          </a:p>
          <a:p>
            <a:pPr marL="0" lvl="0" indent="0" algn="ctr" rtl="1">
              <a:lnSpc>
                <a:spcPct val="100000"/>
              </a:lnSpc>
              <a:spcBef>
                <a:spcPts val="0"/>
              </a:spcBef>
              <a:spcAft>
                <a:spcPts val="0"/>
              </a:spcAft>
              <a:buSzPts val="3600"/>
              <a:buNone/>
            </a:pPr>
            <a:endParaRPr dirty="0">
              <a:latin typeface="Arial"/>
              <a:ea typeface="Arial"/>
              <a:cs typeface="Arial"/>
              <a:sym typeface="Arial"/>
            </a:endParaRPr>
          </a:p>
          <a:p>
            <a:pPr marL="0" lvl="0" indent="0" algn="ctr" rtl="1">
              <a:lnSpc>
                <a:spcPct val="100000"/>
              </a:lnSpc>
              <a:spcBef>
                <a:spcPts val="0"/>
              </a:spcBef>
              <a:spcAft>
                <a:spcPts val="0"/>
              </a:spcAft>
              <a:buSzPts val="3600"/>
              <a:buNone/>
            </a:pPr>
            <a:r>
              <a:rPr lang="fa" dirty="0">
                <a:latin typeface="Arial"/>
                <a:ea typeface="Arial"/>
                <a:cs typeface="Arial"/>
                <a:sym typeface="Arial"/>
              </a:rPr>
              <a:t>بیمار آقای ۴۶ با تنگی نفس پیشرونده …</a:t>
            </a:r>
            <a:endParaRPr dirty="0">
              <a:latin typeface="Arial"/>
              <a:ea typeface="Arial"/>
              <a:cs typeface="Arial"/>
              <a:sym typeface="Arial"/>
            </a:endParaRPr>
          </a:p>
        </p:txBody>
      </p:sp>
      <p:sp>
        <p:nvSpPr>
          <p:cNvPr id="278" name="Google Shape;278;p13"/>
          <p:cNvSpPr txBox="1">
            <a:spLocks noGrp="1"/>
          </p:cNvSpPr>
          <p:nvPr>
            <p:ph type="subTitle" idx="1"/>
          </p:nvPr>
        </p:nvSpPr>
        <p:spPr>
          <a:xfrm flipH="1">
            <a:off x="2790850" y="3121425"/>
            <a:ext cx="3654000" cy="936600"/>
          </a:xfrm>
          <a:prstGeom prst="rect">
            <a:avLst/>
          </a:prstGeom>
          <a:noFill/>
          <a:ln>
            <a:noFill/>
          </a:ln>
        </p:spPr>
        <p:txBody>
          <a:bodyPr spcFirstLastPara="1" wrap="square" lIns="91425" tIns="91425" rIns="91425" bIns="91425" anchor="t" anchorCtr="0">
            <a:normAutofit/>
          </a:bodyPr>
          <a:lstStyle/>
          <a:p>
            <a:pPr marL="0" lvl="0" indent="0" algn="r" rtl="1">
              <a:lnSpc>
                <a:spcPct val="100000"/>
              </a:lnSpc>
              <a:spcBef>
                <a:spcPts val="0"/>
              </a:spcBef>
              <a:spcAft>
                <a:spcPts val="0"/>
              </a:spcAft>
              <a:buSzPts val="1600"/>
              <a:buNone/>
            </a:pPr>
            <a:r>
              <a:rPr lang="fa">
                <a:latin typeface="Arial"/>
                <a:ea typeface="Arial"/>
                <a:cs typeface="Arial"/>
                <a:sym typeface="Arial"/>
              </a:rPr>
              <a:t>کنفرانس هفتگی مرکز علی بن ابی طالب رفسنجان</a:t>
            </a:r>
            <a:endParaRPr>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22"/>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fa"/>
              <a:t>summary:</a:t>
            </a:r>
            <a:endParaRPr/>
          </a:p>
        </p:txBody>
      </p:sp>
      <p:sp>
        <p:nvSpPr>
          <p:cNvPr id="331" name="Google Shape;331;p22"/>
          <p:cNvSpPr txBox="1">
            <a:spLocks noGrp="1"/>
          </p:cNvSpPr>
          <p:nvPr>
            <p:ph type="body" idx="1"/>
          </p:nvPr>
        </p:nvSpPr>
        <p:spPr>
          <a:xfrm>
            <a:off x="1303801" y="1597881"/>
            <a:ext cx="7367587" cy="2541600"/>
          </a:xfrm>
          <a:prstGeom prst="rect">
            <a:avLst/>
          </a:prstGeom>
          <a:noFill/>
          <a:ln>
            <a:noFill/>
          </a:ln>
        </p:spPr>
        <p:txBody>
          <a:bodyPr spcFirstLastPara="1" wrap="square" lIns="91425" tIns="91425" rIns="91425" bIns="91425" anchor="t" anchorCtr="0">
            <a:normAutofit/>
          </a:bodyPr>
          <a:lstStyle/>
          <a:p>
            <a:pPr marL="0" lvl="0" indent="0" algn="r" rtl="1">
              <a:lnSpc>
                <a:spcPct val="115000"/>
              </a:lnSpc>
              <a:spcBef>
                <a:spcPts val="0"/>
              </a:spcBef>
              <a:spcAft>
                <a:spcPts val="1200"/>
              </a:spcAft>
              <a:buSzPts val="1300"/>
              <a:buNone/>
            </a:pPr>
            <a:r>
              <a:rPr lang="fa" sz="2400" dirty="0">
                <a:latin typeface="Arial"/>
                <a:ea typeface="Arial"/>
                <a:cs typeface="Arial"/>
                <a:sym typeface="Arial"/>
              </a:rPr>
              <a:t>بیمار آقای ۴۶ ساله با سابقه copd با شکایت تنگی نفس به همراه دیسترس تنفسی با کاهش </a:t>
            </a:r>
            <a:r>
              <a:rPr lang="fa" sz="2400" dirty="0" smtClean="0">
                <a:latin typeface="Arial"/>
                <a:ea typeface="Arial"/>
                <a:cs typeface="Arial"/>
                <a:sym typeface="Arial"/>
              </a:rPr>
              <a:t>صدای</a:t>
            </a:r>
            <a:r>
              <a:rPr lang="fa-IR" sz="2400" dirty="0" smtClean="0">
                <a:latin typeface="Arial"/>
                <a:ea typeface="Arial"/>
                <a:cs typeface="Arial"/>
                <a:sym typeface="Arial"/>
              </a:rPr>
              <a:t> هر دو</a:t>
            </a:r>
            <a:r>
              <a:rPr lang="fa" sz="2400" dirty="0" smtClean="0">
                <a:latin typeface="Arial"/>
                <a:ea typeface="Arial"/>
                <a:cs typeface="Arial"/>
                <a:sym typeface="Arial"/>
              </a:rPr>
              <a:t> </a:t>
            </a:r>
            <a:r>
              <a:rPr lang="fa" sz="2400" dirty="0">
                <a:latin typeface="Arial"/>
                <a:ea typeface="Arial"/>
                <a:cs typeface="Arial"/>
                <a:sym typeface="Arial"/>
              </a:rPr>
              <a:t>سمت </a:t>
            </a:r>
            <a:r>
              <a:rPr lang="fa" sz="2400" dirty="0" smtClean="0">
                <a:latin typeface="Arial"/>
                <a:ea typeface="Arial"/>
                <a:cs typeface="Arial"/>
                <a:sym typeface="Arial"/>
              </a:rPr>
              <a:t>قفسه </a:t>
            </a:r>
            <a:r>
              <a:rPr lang="fa" sz="2400" dirty="0">
                <a:latin typeface="Arial"/>
                <a:ea typeface="Arial"/>
                <a:cs typeface="Arial"/>
                <a:sym typeface="Arial"/>
              </a:rPr>
              <a:t>سینه مراجعه کرده است.</a:t>
            </a:r>
            <a:endParaRPr sz="2400" dirty="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23"/>
          <p:cNvSpPr txBox="1">
            <a:spLocks noGrp="1"/>
          </p:cNvSpPr>
          <p:nvPr>
            <p:ph type="title"/>
          </p:nvPr>
        </p:nvSpPr>
        <p:spPr>
          <a:xfrm>
            <a:off x="1303800" y="0"/>
            <a:ext cx="7030500" cy="752700"/>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100000"/>
              <a:buNone/>
            </a:pPr>
            <a:r>
              <a:rPr lang="fa"/>
              <a:t>اوردر اولیه طب اورژانس:</a:t>
            </a:r>
            <a:endParaRPr/>
          </a:p>
          <a:p>
            <a:pPr marL="0" lvl="0" indent="0" algn="r" rtl="1">
              <a:lnSpc>
                <a:spcPct val="100000"/>
              </a:lnSpc>
              <a:spcBef>
                <a:spcPts val="0"/>
              </a:spcBef>
              <a:spcAft>
                <a:spcPts val="0"/>
              </a:spcAft>
              <a:buSzPct val="100000"/>
              <a:buNone/>
            </a:pPr>
            <a:r>
              <a:rPr lang="fa"/>
              <a:t>۲۱:۳۰</a:t>
            </a:r>
            <a:endParaRPr/>
          </a:p>
        </p:txBody>
      </p:sp>
      <p:sp>
        <p:nvSpPr>
          <p:cNvPr id="337" name="Google Shape;337;p23"/>
          <p:cNvSpPr txBox="1">
            <a:spLocks noGrp="1"/>
          </p:cNvSpPr>
          <p:nvPr>
            <p:ph type="body" idx="1"/>
          </p:nvPr>
        </p:nvSpPr>
        <p:spPr>
          <a:xfrm>
            <a:off x="1303800" y="486575"/>
            <a:ext cx="7030500" cy="4656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300"/>
              <a:buNone/>
            </a:pPr>
            <a:r>
              <a:rPr lang="fa" sz="1400">
                <a:latin typeface="Arial"/>
                <a:ea typeface="Arial"/>
                <a:cs typeface="Arial"/>
                <a:sym typeface="Arial"/>
              </a:rPr>
              <a:t>_iv line fix</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_cardiac monitoring &amp; pulseoximetery</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_o2 therapy</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_ecg</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_Neb Duolin ×1</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_Neb pulmicort ×3</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_CXR</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_Amp Methylprednisolon 125mg/stat</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_Amp meropenem 1 gr/stat</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_Serum N.S 500 mg </a:t>
            </a:r>
            <a:endParaRPr sz="1400">
              <a:latin typeface="Arial"/>
              <a:ea typeface="Arial"/>
              <a:cs typeface="Arial"/>
              <a:sym typeface="Arial"/>
            </a:endParaRPr>
          </a:p>
          <a:p>
            <a:pPr marL="0" lvl="0" indent="0" algn="l" rtl="0">
              <a:lnSpc>
                <a:spcPct val="115000"/>
              </a:lnSpc>
              <a:spcBef>
                <a:spcPts val="1200"/>
              </a:spcBef>
              <a:spcAft>
                <a:spcPts val="0"/>
              </a:spcAft>
              <a:buSzPts val="1300"/>
              <a:buNone/>
            </a:pPr>
            <a:r>
              <a:rPr lang="fa" sz="1400">
                <a:latin typeface="Arial"/>
                <a:ea typeface="Arial"/>
                <a:cs typeface="Arial"/>
                <a:sym typeface="Arial"/>
              </a:rPr>
              <a:t>_Lab test </a:t>
            </a:r>
            <a:endParaRPr sz="1400">
              <a:latin typeface="Arial"/>
              <a:ea typeface="Arial"/>
              <a:cs typeface="Arial"/>
              <a:sym typeface="Arial"/>
            </a:endParaRPr>
          </a:p>
          <a:p>
            <a:pPr marL="0" lvl="0" indent="0" algn="r" rtl="1">
              <a:lnSpc>
                <a:spcPct val="115000"/>
              </a:lnSpc>
              <a:spcBef>
                <a:spcPts val="1200"/>
              </a:spcBef>
              <a:spcAft>
                <a:spcPts val="1200"/>
              </a:spcAft>
              <a:buSzPts val="1300"/>
              <a:buNone/>
            </a:pPr>
            <a:r>
              <a:rPr lang="fa" sz="1400">
                <a:latin typeface="Arial"/>
                <a:ea typeface="Arial"/>
                <a:cs typeface="Arial"/>
                <a:sym typeface="Arial"/>
              </a:rPr>
              <a:t>وسایل اینتوبیشن بر بالین بیمار حاضر باشد.</a:t>
            </a:r>
            <a:endParaRPr sz="140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24"/>
          <p:cNvPicPr preferRelativeResize="0"/>
          <p:nvPr/>
        </p:nvPicPr>
        <p:blipFill>
          <a:blip r:embed="rId3">
            <a:alphaModFix/>
          </a:blip>
          <a:stretch>
            <a:fillRect/>
          </a:stretch>
        </p:blipFill>
        <p:spPr>
          <a:xfrm>
            <a:off x="0" y="0"/>
            <a:ext cx="9144004" cy="532482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25"/>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fa"/>
              <a:t>Lab  data:</a:t>
            </a:r>
            <a:endParaRPr/>
          </a:p>
        </p:txBody>
      </p:sp>
      <p:sp>
        <p:nvSpPr>
          <p:cNvPr id="348" name="Google Shape;348;p25"/>
          <p:cNvSpPr txBox="1">
            <a:spLocks noGrp="1"/>
          </p:cNvSpPr>
          <p:nvPr>
            <p:ph type="body" idx="1"/>
          </p:nvPr>
        </p:nvSpPr>
        <p:spPr>
          <a:xfrm>
            <a:off x="1303800" y="1990050"/>
            <a:ext cx="7030500" cy="2541600"/>
          </a:xfrm>
          <a:prstGeom prst="rect">
            <a:avLst/>
          </a:prstGeom>
          <a:noFill/>
          <a:ln>
            <a:noFill/>
          </a:ln>
        </p:spPr>
        <p:txBody>
          <a:bodyPr spcFirstLastPara="1" wrap="square" lIns="91425" tIns="91425" rIns="91425" bIns="91425" anchor="t" anchorCtr="0">
            <a:normAutofit/>
          </a:bodyPr>
          <a:lstStyle/>
          <a:p>
            <a:pPr marL="0" lvl="0" indent="0" algn="l" rtl="0">
              <a:lnSpc>
                <a:spcPct val="200000"/>
              </a:lnSpc>
              <a:spcBef>
                <a:spcPts val="0"/>
              </a:spcBef>
              <a:spcAft>
                <a:spcPts val="0"/>
              </a:spcAft>
              <a:buSzPts val="1300"/>
              <a:buNone/>
            </a:pPr>
            <a:r>
              <a:rPr lang="fa" sz="1800">
                <a:latin typeface="Arial"/>
                <a:ea typeface="Arial"/>
                <a:cs typeface="Arial"/>
                <a:sym typeface="Arial"/>
              </a:rPr>
              <a:t>trop:negative Wbc:11300 Hb:17.1 Plt:336 Bs:134 Urea:41 Cr:1.09 Na:140 K:5.3</a:t>
            </a:r>
            <a:r>
              <a:rPr lang="fa" sz="1800">
                <a:solidFill>
                  <a:schemeClr val="dk2"/>
                </a:solidFill>
                <a:latin typeface="Arial"/>
                <a:ea typeface="Arial"/>
                <a:cs typeface="Arial"/>
                <a:sym typeface="Arial"/>
              </a:rPr>
              <a:t> </a:t>
            </a:r>
            <a:endParaRPr sz="1800">
              <a:solidFill>
                <a:schemeClr val="dk2"/>
              </a:solidFill>
              <a:latin typeface="Arial"/>
              <a:ea typeface="Arial"/>
              <a:cs typeface="Arial"/>
              <a:sym typeface="Arial"/>
            </a:endParaRPr>
          </a:p>
          <a:p>
            <a:pPr marL="0" lvl="0" indent="0" algn="l" rtl="0">
              <a:lnSpc>
                <a:spcPct val="200000"/>
              </a:lnSpc>
              <a:spcBef>
                <a:spcPts val="0"/>
              </a:spcBef>
              <a:spcAft>
                <a:spcPts val="0"/>
              </a:spcAft>
              <a:buSzPts val="1300"/>
              <a:buNone/>
            </a:pPr>
            <a:r>
              <a:rPr lang="fa" sz="1800">
                <a:solidFill>
                  <a:schemeClr val="dk2"/>
                </a:solidFill>
                <a:latin typeface="Arial"/>
                <a:ea typeface="Arial"/>
                <a:cs typeface="Arial"/>
                <a:sym typeface="Arial"/>
              </a:rPr>
              <a:t>Ph:7.</a:t>
            </a:r>
            <a:r>
              <a:rPr lang="fa" sz="1800">
                <a:latin typeface="Arial"/>
                <a:ea typeface="Arial"/>
                <a:cs typeface="Arial"/>
                <a:sym typeface="Arial"/>
              </a:rPr>
              <a:t>05</a:t>
            </a:r>
            <a:r>
              <a:rPr lang="fa" sz="1800">
                <a:solidFill>
                  <a:schemeClr val="dk2"/>
                </a:solidFill>
                <a:latin typeface="Arial"/>
                <a:ea typeface="Arial"/>
                <a:cs typeface="Arial"/>
                <a:sym typeface="Arial"/>
              </a:rPr>
              <a:t>     Hco3</a:t>
            </a:r>
            <a:r>
              <a:rPr lang="fa" sz="1800">
                <a:latin typeface="Arial"/>
                <a:ea typeface="Arial"/>
                <a:cs typeface="Arial"/>
                <a:sym typeface="Arial"/>
              </a:rPr>
              <a:t>:19.4</a:t>
            </a:r>
            <a:r>
              <a:rPr lang="fa" sz="1800">
                <a:solidFill>
                  <a:schemeClr val="dk2"/>
                </a:solidFill>
                <a:latin typeface="Arial"/>
                <a:ea typeface="Arial"/>
                <a:cs typeface="Arial"/>
                <a:sym typeface="Arial"/>
              </a:rPr>
              <a:t>  Pco2:73.2</a:t>
            </a:r>
            <a:endParaRPr sz="1800">
              <a:solidFill>
                <a:schemeClr val="dk2"/>
              </a:solidFill>
              <a:latin typeface="Arial"/>
              <a:ea typeface="Arial"/>
              <a:cs typeface="Arial"/>
              <a:sym typeface="Arial"/>
            </a:endParaRPr>
          </a:p>
          <a:p>
            <a:pPr marL="0" lvl="0" indent="0" algn="l" rtl="0">
              <a:lnSpc>
                <a:spcPct val="200000"/>
              </a:lnSpc>
              <a:spcBef>
                <a:spcPts val="0"/>
              </a:spcBef>
              <a:spcAft>
                <a:spcPts val="0"/>
              </a:spcAft>
              <a:buSzPts val="1300"/>
              <a:buNone/>
            </a:pPr>
            <a:r>
              <a:rPr lang="fa" sz="1800">
                <a:latin typeface="Arial"/>
                <a:ea typeface="Arial"/>
                <a:cs typeface="Arial"/>
                <a:sym typeface="Arial"/>
              </a:rPr>
              <a:t>BS glucometery:114</a:t>
            </a:r>
            <a:endParaRPr sz="1800">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26"/>
          <p:cNvSpPr txBox="1">
            <a:spLocks noGrp="1"/>
          </p:cNvSpPr>
          <p:nvPr>
            <p:ph type="title"/>
          </p:nvPr>
        </p:nvSpPr>
        <p:spPr>
          <a:xfrm>
            <a:off x="1303800" y="598575"/>
            <a:ext cx="7030500" cy="447900"/>
          </a:xfrm>
          <a:prstGeom prst="rect">
            <a:avLst/>
          </a:prstGeom>
        </p:spPr>
        <p:txBody>
          <a:bodyPr spcFirstLastPara="1" wrap="square" lIns="91425" tIns="91425" rIns="91425" bIns="91425" anchor="t" anchorCtr="0">
            <a:normAutofit fontScale="90000"/>
          </a:bodyPr>
          <a:lstStyle/>
          <a:p>
            <a:pPr marL="0" lvl="0" indent="0" algn="r" rtl="1">
              <a:spcBef>
                <a:spcPts val="0"/>
              </a:spcBef>
              <a:spcAft>
                <a:spcPts val="0"/>
              </a:spcAft>
              <a:buNone/>
            </a:pPr>
            <a:r>
              <a:rPr lang="fa" b="0"/>
              <a:t>ساعت۲۱:۴۰</a:t>
            </a:r>
            <a:endParaRPr b="0"/>
          </a:p>
        </p:txBody>
      </p:sp>
      <p:sp>
        <p:nvSpPr>
          <p:cNvPr id="354" name="Google Shape;354;p26"/>
          <p:cNvSpPr txBox="1">
            <a:spLocks noGrp="1"/>
          </p:cNvSpPr>
          <p:nvPr>
            <p:ph type="body" idx="1"/>
          </p:nvPr>
        </p:nvSpPr>
        <p:spPr>
          <a:xfrm>
            <a:off x="1303800" y="1349575"/>
            <a:ext cx="7030500" cy="3793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 sz="1800">
                <a:latin typeface="Arial"/>
                <a:ea typeface="Arial"/>
                <a:cs typeface="Arial"/>
                <a:sym typeface="Arial"/>
              </a:rPr>
              <a:t>بیمار ویزیت شده که خواب آلود بوده و در دیسترس شدید تنفسی قرار دارد.؛</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_Amp M.S 1 mg/stat</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_Amp Dexamethasone 8gr/stat</a:t>
            </a:r>
            <a:endParaRPr sz="1800">
              <a:latin typeface="Arial"/>
              <a:ea typeface="Arial"/>
              <a:cs typeface="Arial"/>
              <a:sym typeface="Arial"/>
            </a:endParaRPr>
          </a:p>
          <a:p>
            <a:pPr marL="0" lvl="0" indent="0" algn="r" rtl="1">
              <a:spcBef>
                <a:spcPts val="0"/>
              </a:spcBef>
              <a:spcAft>
                <a:spcPts val="0"/>
              </a:spcAft>
              <a:buNone/>
            </a:pPr>
            <a:r>
              <a:rPr lang="fa" sz="1800">
                <a:latin typeface="Arial"/>
                <a:ea typeface="Arial"/>
                <a:cs typeface="Arial"/>
                <a:sym typeface="Arial"/>
              </a:rPr>
              <a:t>ساعت 23:</a:t>
            </a:r>
            <a:endParaRPr sz="1800">
              <a:latin typeface="Arial"/>
              <a:ea typeface="Arial"/>
              <a:cs typeface="Arial"/>
              <a:sym typeface="Arial"/>
            </a:endParaRPr>
          </a:p>
          <a:p>
            <a:pPr marL="0" lvl="0" indent="0" algn="r" rtl="1">
              <a:spcBef>
                <a:spcPts val="0"/>
              </a:spcBef>
              <a:spcAft>
                <a:spcPts val="0"/>
              </a:spcAft>
              <a:buNone/>
            </a:pPr>
            <a:r>
              <a:rPr lang="fa" sz="1800">
                <a:latin typeface="Arial"/>
                <a:ea typeface="Arial"/>
                <a:cs typeface="Arial"/>
                <a:sym typeface="Arial"/>
              </a:rPr>
              <a:t>ویزیت داخلی:بیمار دیسترس تنفسی داشته، بریده بریده حرف میزد،کاهش صدای سمت راست داشته و  vbg اسیدوز تنفسی بوده.که توصیه به  </a:t>
            </a:r>
            <a:endParaRPr sz="1800">
              <a:latin typeface="Arial"/>
              <a:ea typeface="Arial"/>
              <a:cs typeface="Arial"/>
              <a:sym typeface="Arial"/>
            </a:endParaRPr>
          </a:p>
          <a:p>
            <a:pPr marL="0" lvl="0" indent="0" algn="r" rtl="1">
              <a:spcBef>
                <a:spcPts val="0"/>
              </a:spcBef>
              <a:spcAft>
                <a:spcPts val="0"/>
              </a:spcAft>
              <a:buNone/>
            </a:pP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_Intubation</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_Amp lasix 20 mg/stat</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_CXR بعد از پایدار شدن</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_folley fix</a:t>
            </a:r>
            <a:endParaRPr sz="1800">
              <a:latin typeface="Arial"/>
              <a:ea typeface="Arial"/>
              <a:cs typeface="Arial"/>
              <a:sym typeface="Arial"/>
            </a:endParaRPr>
          </a:p>
          <a:p>
            <a:pPr marL="0" lvl="0" indent="0" algn="r" rtl="1">
              <a:spcBef>
                <a:spcPts val="0"/>
              </a:spcBef>
              <a:spcAft>
                <a:spcPts val="0"/>
              </a:spcAft>
              <a:buNone/>
            </a:pPr>
            <a:endParaRPr sz="1800">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27"/>
          <p:cNvSpPr txBox="1">
            <a:spLocks noGrp="1"/>
          </p:cNvSpPr>
          <p:nvPr>
            <p:ph type="title"/>
          </p:nvPr>
        </p:nvSpPr>
        <p:spPr>
          <a:xfrm>
            <a:off x="1303800" y="624300"/>
            <a:ext cx="7030500" cy="716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a"/>
              <a:t>CXR:</a:t>
            </a:r>
            <a:endParaRPr/>
          </a:p>
        </p:txBody>
      </p:sp>
      <p:sp>
        <p:nvSpPr>
          <p:cNvPr id="360" name="Google Shape;360;p27"/>
          <p:cNvSpPr txBox="1">
            <a:spLocks noGrp="1"/>
          </p:cNvSpPr>
          <p:nvPr>
            <p:ph type="body" idx="1"/>
          </p:nvPr>
        </p:nvSpPr>
        <p:spPr>
          <a:xfrm>
            <a:off x="1499101" y="1340400"/>
            <a:ext cx="7030500" cy="319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a" sz="2400">
                <a:latin typeface="Arial"/>
                <a:ea typeface="Arial"/>
                <a:cs typeface="Arial"/>
                <a:sym typeface="Arial"/>
              </a:rPr>
              <a:t>Pneumothorax</a:t>
            </a:r>
            <a:endParaRPr sz="2400">
              <a:latin typeface="Arial"/>
              <a:ea typeface="Arial"/>
              <a:cs typeface="Arial"/>
              <a:sym typeface="Arial"/>
            </a:endParaRPr>
          </a:p>
          <a:p>
            <a:pPr marL="0" lvl="0" indent="0" algn="l" rtl="0">
              <a:spcBef>
                <a:spcPts val="0"/>
              </a:spcBef>
              <a:spcAft>
                <a:spcPts val="0"/>
              </a:spcAft>
              <a:buNone/>
            </a:pPr>
            <a:endParaRPr sz="2400">
              <a:latin typeface="Arial"/>
              <a:ea typeface="Arial"/>
              <a:cs typeface="Arial"/>
              <a:sym typeface="Arial"/>
            </a:endParaRPr>
          </a:p>
          <a:p>
            <a:pPr marL="0" lvl="0" indent="0" algn="r" rtl="1">
              <a:spcBef>
                <a:spcPts val="0"/>
              </a:spcBef>
              <a:spcAft>
                <a:spcPts val="0"/>
              </a:spcAft>
              <a:buNone/>
            </a:pPr>
            <a:r>
              <a:rPr lang="fa" sz="2400">
                <a:latin typeface="Arial"/>
                <a:ea typeface="Arial"/>
                <a:cs typeface="Arial"/>
                <a:sym typeface="Arial"/>
              </a:rPr>
              <a:t>_برای بیمار ساعت ۱۲ شب مشاوره جراحی درخواست شد.طبق ویزیت جراح محترم بیمار آماده چست تیوب گذاری شد .بعد از بی حسی موضعی چست تیوب در فضای بین دنده ای پنجم در سمت راست در خط anterior axillary تعبیه شد.که خروج هوا و bubbling و oscilation داشت.</a:t>
            </a:r>
            <a:endParaRPr sz="2400">
              <a:latin typeface="Arial"/>
              <a:ea typeface="Arial"/>
              <a:cs typeface="Arial"/>
              <a:sym typeface="Arial"/>
            </a:endParaRPr>
          </a:p>
          <a:p>
            <a:pPr marL="0" lvl="0" indent="0" algn="r" rtl="1">
              <a:spcBef>
                <a:spcPts val="0"/>
              </a:spcBef>
              <a:spcAft>
                <a:spcPts val="0"/>
              </a:spcAft>
              <a:buNone/>
            </a:pPr>
            <a:endParaRPr sz="2400">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28"/>
          <p:cNvSpPr txBox="1">
            <a:spLocks noGrp="1"/>
          </p:cNvSpPr>
          <p:nvPr>
            <p:ph type="title"/>
          </p:nvPr>
        </p:nvSpPr>
        <p:spPr>
          <a:xfrm>
            <a:off x="1303800" y="0"/>
            <a:ext cx="7030500" cy="759600"/>
          </a:xfrm>
          <a:prstGeom prst="rect">
            <a:avLst/>
          </a:prstGeom>
        </p:spPr>
        <p:txBody>
          <a:bodyPr spcFirstLastPara="1" wrap="square" lIns="91425" tIns="91425" rIns="91425" bIns="91425" anchor="t" anchorCtr="0">
            <a:normAutofit/>
          </a:bodyPr>
          <a:lstStyle/>
          <a:p>
            <a:pPr marL="0" lvl="0" indent="0" algn="r" rtl="1">
              <a:spcBef>
                <a:spcPts val="0"/>
              </a:spcBef>
              <a:spcAft>
                <a:spcPts val="0"/>
              </a:spcAft>
              <a:buNone/>
            </a:pPr>
            <a:r>
              <a:rPr lang="fa"/>
              <a:t>اوردر بستری ICU:</a:t>
            </a:r>
            <a:endParaRPr/>
          </a:p>
        </p:txBody>
      </p:sp>
      <p:sp>
        <p:nvSpPr>
          <p:cNvPr id="366" name="Google Shape;366;p28"/>
          <p:cNvSpPr txBox="1">
            <a:spLocks noGrp="1"/>
          </p:cNvSpPr>
          <p:nvPr>
            <p:ph type="body" idx="1"/>
          </p:nvPr>
        </p:nvSpPr>
        <p:spPr>
          <a:xfrm>
            <a:off x="1303800" y="547325"/>
            <a:ext cx="7030500" cy="4596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a" sz="1800">
                <a:latin typeface="Arial"/>
                <a:ea typeface="Arial"/>
                <a:cs typeface="Arial"/>
                <a:sym typeface="Arial"/>
              </a:rPr>
              <a:t>_NPO</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_CBR</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_Amp heparin 5000/sc/bd</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_Neb Duolin /tds</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_Neb pulmicort/bid</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_Amp Dexamethasone 4 mg /Bid</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_Amp levofluxacin 500/daily</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_Amp ceftriaxon 2gr/ iv/bid</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_Amp pantoprazol 40/daily</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_Srmi setting position</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_Monitoring</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_O2 therapy</a:t>
            </a:r>
            <a:endParaRPr sz="1800">
              <a:latin typeface="Arial"/>
              <a:ea typeface="Arial"/>
              <a:cs typeface="Arial"/>
              <a:sym typeface="Arial"/>
            </a:endParaRPr>
          </a:p>
          <a:p>
            <a:pPr marL="0" lvl="0" indent="0" algn="l" rtl="0">
              <a:spcBef>
                <a:spcPts val="0"/>
              </a:spcBef>
              <a:spcAft>
                <a:spcPts val="0"/>
              </a:spcAft>
              <a:buNone/>
            </a:pPr>
            <a:r>
              <a:rPr lang="fa" sz="1800">
                <a:latin typeface="Arial"/>
                <a:ea typeface="Arial"/>
                <a:cs typeface="Arial"/>
                <a:sym typeface="Arial"/>
              </a:rPr>
              <a:t>_HRCT of lung</a:t>
            </a:r>
            <a:endParaRPr sz="1800">
              <a:latin typeface="Arial"/>
              <a:ea typeface="Arial"/>
              <a:cs typeface="Arial"/>
              <a:sym typeface="Arial"/>
            </a:endParaRPr>
          </a:p>
          <a:p>
            <a:pPr marL="0" lvl="0" indent="0" algn="r" rtl="1">
              <a:spcBef>
                <a:spcPts val="0"/>
              </a:spcBef>
              <a:spcAft>
                <a:spcPts val="0"/>
              </a:spcAft>
              <a:buNone/>
            </a:pPr>
            <a:r>
              <a:rPr lang="fa" sz="1800">
                <a:latin typeface="Arial"/>
                <a:ea typeface="Arial"/>
                <a:cs typeface="Arial"/>
                <a:sym typeface="Arial"/>
              </a:rPr>
              <a:t>مشاوره ریه</a:t>
            </a:r>
            <a:endParaRPr sz="1800">
              <a:latin typeface="Arial"/>
              <a:ea typeface="Arial"/>
              <a:cs typeface="Arial"/>
              <a:sym typeface="Arial"/>
            </a:endParaRPr>
          </a:p>
          <a:p>
            <a:pPr marL="0" lvl="0" indent="0" algn="l" rtl="0">
              <a:spcBef>
                <a:spcPts val="0"/>
              </a:spcBef>
              <a:spcAft>
                <a:spcPts val="0"/>
              </a:spcAft>
              <a:buNone/>
            </a:pPr>
            <a:endParaRPr sz="1800">
              <a:latin typeface="Arial"/>
              <a:ea typeface="Arial"/>
              <a:cs typeface="Arial"/>
              <a:sym typeface="Arial"/>
            </a:endParaRPr>
          </a:p>
          <a:p>
            <a:pPr marL="0" lvl="0" indent="0" algn="l" rtl="0">
              <a:spcBef>
                <a:spcPts val="0"/>
              </a:spcBef>
              <a:spcAft>
                <a:spcPts val="0"/>
              </a:spcAft>
              <a:buNone/>
            </a:pPr>
            <a:endParaRPr sz="1800">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29"/>
          <p:cNvSpPr txBox="1">
            <a:spLocks noGrp="1"/>
          </p:cNvSpPr>
          <p:nvPr>
            <p:ph type="title"/>
          </p:nvPr>
        </p:nvSpPr>
        <p:spPr>
          <a:xfrm>
            <a:off x="1303800" y="615100"/>
            <a:ext cx="7030500" cy="752700"/>
          </a:xfrm>
          <a:prstGeom prst="rect">
            <a:avLst/>
          </a:prstGeom>
        </p:spPr>
        <p:txBody>
          <a:bodyPr spcFirstLastPara="1" wrap="square" lIns="91425" tIns="91425" rIns="91425" bIns="91425" anchor="t" anchorCtr="0">
            <a:normAutofit/>
          </a:bodyPr>
          <a:lstStyle/>
          <a:p>
            <a:pPr marL="0" lvl="0" indent="0" algn="r" rtl="1">
              <a:spcBef>
                <a:spcPts val="0"/>
              </a:spcBef>
              <a:spcAft>
                <a:spcPts val="0"/>
              </a:spcAft>
              <a:buNone/>
            </a:pPr>
            <a:r>
              <a:rPr lang="fa"/>
              <a:t>مشاوره ریه ۷/۱۴:</a:t>
            </a:r>
            <a:endParaRPr/>
          </a:p>
        </p:txBody>
      </p:sp>
      <p:sp>
        <p:nvSpPr>
          <p:cNvPr id="372" name="Google Shape;372;p29"/>
          <p:cNvSpPr txBox="1">
            <a:spLocks noGrp="1"/>
          </p:cNvSpPr>
          <p:nvPr>
            <p:ph type="body" idx="1"/>
          </p:nvPr>
        </p:nvSpPr>
        <p:spPr>
          <a:xfrm>
            <a:off x="1303800" y="1367925"/>
            <a:ext cx="7030500" cy="3163800"/>
          </a:xfrm>
          <a:prstGeom prst="rect">
            <a:avLst/>
          </a:prstGeom>
        </p:spPr>
        <p:txBody>
          <a:bodyPr spcFirstLastPara="1" wrap="square" lIns="91425" tIns="91425" rIns="91425" bIns="91425" anchor="t" anchorCtr="0">
            <a:normAutofit/>
          </a:bodyPr>
          <a:lstStyle/>
          <a:p>
            <a:pPr marL="0" lvl="0" indent="0" algn="r" rtl="1">
              <a:spcBef>
                <a:spcPts val="0"/>
              </a:spcBef>
              <a:spcAft>
                <a:spcPts val="0"/>
              </a:spcAft>
              <a:buNone/>
            </a:pPr>
            <a:r>
              <a:rPr lang="fa" sz="2400">
                <a:latin typeface="Arial"/>
                <a:ea typeface="Arial"/>
                <a:cs typeface="Arial"/>
                <a:sym typeface="Arial"/>
              </a:rPr>
              <a:t>بیمار هوشیار و پاسخگو بوده BP:13/7  PR:100. SPO2:97% با اکسیژن داشته.چست تیوب بیمار فانکشنال بوده و air bubbling ندارد.توصیه به :</a:t>
            </a:r>
            <a:endParaRPr sz="2400">
              <a:latin typeface="Arial"/>
              <a:ea typeface="Arial"/>
              <a:cs typeface="Arial"/>
              <a:sym typeface="Arial"/>
            </a:endParaRPr>
          </a:p>
          <a:p>
            <a:pPr marL="0" lvl="0" indent="0" algn="r" rtl="1">
              <a:spcBef>
                <a:spcPts val="0"/>
              </a:spcBef>
              <a:spcAft>
                <a:spcPts val="0"/>
              </a:spcAft>
              <a:buNone/>
            </a:pPr>
            <a:r>
              <a:rPr lang="fa" sz="2400">
                <a:latin typeface="Arial"/>
                <a:ea typeface="Arial"/>
                <a:cs typeface="Arial"/>
                <a:sym typeface="Arial"/>
              </a:rPr>
              <a:t>_انتقال به بخش و out of bed</a:t>
            </a:r>
            <a:endParaRPr sz="2400">
              <a:latin typeface="Arial"/>
              <a:ea typeface="Arial"/>
              <a:cs typeface="Arial"/>
              <a:sym typeface="Arial"/>
            </a:endParaRPr>
          </a:p>
          <a:p>
            <a:pPr marL="0" lvl="0" indent="0" algn="r" rtl="1">
              <a:spcBef>
                <a:spcPts val="0"/>
              </a:spcBef>
              <a:spcAft>
                <a:spcPts val="0"/>
              </a:spcAft>
              <a:buNone/>
            </a:pPr>
            <a:r>
              <a:rPr lang="fa" sz="2400">
                <a:latin typeface="Arial"/>
                <a:ea typeface="Arial"/>
                <a:cs typeface="Arial"/>
                <a:sym typeface="Arial"/>
              </a:rPr>
              <a:t>_چست تیوب بعد از ۴۸ تا ۷۲ ساعت در صورت عدم وجود bubbling قابل خارج کردن است.</a:t>
            </a:r>
            <a:endParaRPr sz="2400">
              <a:latin typeface="Arial"/>
              <a:ea typeface="Arial"/>
              <a:cs typeface="Arial"/>
              <a:sym typeface="Arial"/>
            </a:endParaRPr>
          </a:p>
          <a:p>
            <a:pPr marL="0" lvl="0" indent="0" algn="r" rtl="1">
              <a:spcBef>
                <a:spcPts val="0"/>
              </a:spcBef>
              <a:spcAft>
                <a:spcPts val="0"/>
              </a:spcAft>
              <a:buNone/>
            </a:pPr>
            <a:r>
              <a:rPr lang="fa" sz="2400">
                <a:latin typeface="Arial"/>
                <a:ea typeface="Arial"/>
                <a:cs typeface="Arial"/>
                <a:sym typeface="Arial"/>
              </a:rPr>
              <a:t>_ارجاع به فوق توراکس جهت vats</a:t>
            </a:r>
            <a:endParaRPr sz="2400">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graphicFrame>
        <p:nvGraphicFramePr>
          <p:cNvPr id="377" name="Google Shape;377;p30"/>
          <p:cNvGraphicFramePr/>
          <p:nvPr/>
        </p:nvGraphicFramePr>
        <p:xfrm>
          <a:off x="186150" y="1809750"/>
          <a:ext cx="3000000" cy="3000000"/>
        </p:xfrm>
        <a:graphic>
          <a:graphicData uri="http://schemas.openxmlformats.org/drawingml/2006/table">
            <a:tbl>
              <a:tblPr>
                <a:noFill/>
                <a:tableStyleId>{144F4C80-8057-4D79-98A5-F4B83E101450}</a:tableStyleId>
              </a:tblPr>
              <a:tblGrid>
                <a:gridCol w="1279700"/>
                <a:gridCol w="1279700"/>
                <a:gridCol w="1279700"/>
                <a:gridCol w="1279700"/>
                <a:gridCol w="1279700"/>
                <a:gridCol w="1279700"/>
                <a:gridCol w="1279700"/>
              </a:tblGrid>
              <a:tr h="513475">
                <a:tc>
                  <a:txBody>
                    <a:bodyPr/>
                    <a:lstStyle/>
                    <a:p>
                      <a:pPr marL="0" lvl="0" indent="0" algn="l" rtl="0">
                        <a:spcBef>
                          <a:spcPts val="0"/>
                        </a:spcBef>
                        <a:spcAft>
                          <a:spcPts val="0"/>
                        </a:spcAft>
                        <a:buNone/>
                      </a:pPr>
                      <a:r>
                        <a:rPr lang="fa"/>
                        <a:t>VBG/Date</a:t>
                      </a:r>
                      <a:endParaRPr/>
                    </a:p>
                  </a:txBody>
                  <a:tcPr marL="91425" marR="91425" marT="91425" marB="91425"/>
                </a:tc>
                <a:tc>
                  <a:txBody>
                    <a:bodyPr/>
                    <a:lstStyle/>
                    <a:p>
                      <a:pPr marL="0" lvl="0" indent="0" algn="l" rtl="0">
                        <a:spcBef>
                          <a:spcPts val="0"/>
                        </a:spcBef>
                        <a:spcAft>
                          <a:spcPts val="0"/>
                        </a:spcAft>
                        <a:buNone/>
                      </a:pPr>
                      <a:r>
                        <a:rPr lang="fa"/>
                        <a:t>7/12</a:t>
                      </a:r>
                      <a:endParaRPr/>
                    </a:p>
                  </a:txBody>
                  <a:tcPr marL="91425" marR="91425" marT="91425" marB="91425"/>
                </a:tc>
                <a:tc>
                  <a:txBody>
                    <a:bodyPr/>
                    <a:lstStyle/>
                    <a:p>
                      <a:pPr marL="0" lvl="0" indent="0" algn="l" rtl="0">
                        <a:spcBef>
                          <a:spcPts val="0"/>
                        </a:spcBef>
                        <a:spcAft>
                          <a:spcPts val="0"/>
                        </a:spcAft>
                        <a:buNone/>
                      </a:pPr>
                      <a:r>
                        <a:rPr lang="fa"/>
                        <a:t>7/13</a:t>
                      </a:r>
                      <a:endParaRPr/>
                    </a:p>
                  </a:txBody>
                  <a:tcPr marL="91425" marR="91425" marT="91425" marB="91425"/>
                </a:tc>
                <a:tc>
                  <a:txBody>
                    <a:bodyPr/>
                    <a:lstStyle/>
                    <a:p>
                      <a:pPr marL="0" lvl="0" indent="0" algn="l" rtl="0">
                        <a:spcBef>
                          <a:spcPts val="0"/>
                        </a:spcBef>
                        <a:spcAft>
                          <a:spcPts val="0"/>
                        </a:spcAft>
                        <a:buNone/>
                      </a:pPr>
                      <a:r>
                        <a:rPr lang="fa"/>
                        <a:t>7/15</a:t>
                      </a:r>
                      <a:endParaRPr/>
                    </a:p>
                  </a:txBody>
                  <a:tcPr marL="91425" marR="91425" marT="91425" marB="91425"/>
                </a:tc>
                <a:tc>
                  <a:txBody>
                    <a:bodyPr/>
                    <a:lstStyle/>
                    <a:p>
                      <a:pPr marL="0" lvl="0" indent="0" algn="l" rtl="0">
                        <a:spcBef>
                          <a:spcPts val="0"/>
                        </a:spcBef>
                        <a:spcAft>
                          <a:spcPts val="0"/>
                        </a:spcAft>
                        <a:buNone/>
                      </a:pPr>
                      <a:r>
                        <a:rPr lang="fa"/>
                        <a:t>7/16</a:t>
                      </a:r>
                      <a:endParaRPr/>
                    </a:p>
                  </a:txBody>
                  <a:tcPr marL="91425" marR="91425" marT="91425" marB="91425"/>
                </a:tc>
                <a:tc>
                  <a:txBody>
                    <a:bodyPr/>
                    <a:lstStyle/>
                    <a:p>
                      <a:pPr marL="0" lvl="0" indent="0" algn="l" rtl="0">
                        <a:spcBef>
                          <a:spcPts val="0"/>
                        </a:spcBef>
                        <a:spcAft>
                          <a:spcPts val="0"/>
                        </a:spcAft>
                        <a:buNone/>
                      </a:pPr>
                      <a:r>
                        <a:rPr lang="fa"/>
                        <a:t>7/17</a:t>
                      </a:r>
                      <a:endParaRPr/>
                    </a:p>
                  </a:txBody>
                  <a:tcPr marL="91425" marR="91425" marT="91425" marB="91425"/>
                </a:tc>
                <a:tc>
                  <a:txBody>
                    <a:bodyPr/>
                    <a:lstStyle/>
                    <a:p>
                      <a:pPr marL="0" lvl="0" indent="0" algn="l" rtl="0">
                        <a:spcBef>
                          <a:spcPts val="0"/>
                        </a:spcBef>
                        <a:spcAft>
                          <a:spcPts val="0"/>
                        </a:spcAft>
                        <a:buNone/>
                      </a:pPr>
                      <a:r>
                        <a:rPr lang="fa"/>
                        <a:t>7/18</a:t>
                      </a:r>
                      <a:endParaRPr/>
                    </a:p>
                  </a:txBody>
                  <a:tcPr marL="91425" marR="91425" marT="91425" marB="91425"/>
                </a:tc>
              </a:tr>
              <a:tr h="513475">
                <a:tc>
                  <a:txBody>
                    <a:bodyPr/>
                    <a:lstStyle/>
                    <a:p>
                      <a:pPr marL="0" lvl="0" indent="0" algn="l" rtl="0">
                        <a:spcBef>
                          <a:spcPts val="0"/>
                        </a:spcBef>
                        <a:spcAft>
                          <a:spcPts val="0"/>
                        </a:spcAft>
                        <a:buNone/>
                      </a:pPr>
                      <a:r>
                        <a:rPr lang="fa"/>
                        <a:t>PH</a:t>
                      </a:r>
                      <a:endParaRPr/>
                    </a:p>
                  </a:txBody>
                  <a:tcPr marL="91425" marR="91425" marT="91425" marB="91425"/>
                </a:tc>
                <a:tc>
                  <a:txBody>
                    <a:bodyPr/>
                    <a:lstStyle/>
                    <a:p>
                      <a:pPr marL="0" lvl="0" indent="0" algn="l" rtl="0">
                        <a:spcBef>
                          <a:spcPts val="0"/>
                        </a:spcBef>
                        <a:spcAft>
                          <a:spcPts val="0"/>
                        </a:spcAft>
                        <a:buNone/>
                      </a:pPr>
                      <a:r>
                        <a:rPr lang="fa"/>
                        <a:t>7.05</a:t>
                      </a:r>
                      <a:endParaRPr/>
                    </a:p>
                  </a:txBody>
                  <a:tcPr marL="91425" marR="91425" marT="91425" marB="91425"/>
                </a:tc>
                <a:tc>
                  <a:txBody>
                    <a:bodyPr/>
                    <a:lstStyle/>
                    <a:p>
                      <a:pPr marL="0" lvl="0" indent="0" algn="l" rtl="0">
                        <a:spcBef>
                          <a:spcPts val="0"/>
                        </a:spcBef>
                        <a:spcAft>
                          <a:spcPts val="0"/>
                        </a:spcAft>
                        <a:buNone/>
                      </a:pPr>
                      <a:r>
                        <a:rPr lang="fa"/>
                        <a:t>7.26</a:t>
                      </a:r>
                      <a:endParaRPr/>
                    </a:p>
                  </a:txBody>
                  <a:tcPr marL="91425" marR="91425" marT="91425" marB="91425"/>
                </a:tc>
                <a:tc>
                  <a:txBody>
                    <a:bodyPr/>
                    <a:lstStyle/>
                    <a:p>
                      <a:pPr marL="0" lvl="0" indent="0" algn="l" rtl="0">
                        <a:spcBef>
                          <a:spcPts val="0"/>
                        </a:spcBef>
                        <a:spcAft>
                          <a:spcPts val="0"/>
                        </a:spcAft>
                        <a:buNone/>
                      </a:pPr>
                      <a:r>
                        <a:rPr lang="fa"/>
                        <a:t>7.42</a:t>
                      </a:r>
                      <a:endParaRPr/>
                    </a:p>
                  </a:txBody>
                  <a:tcPr marL="91425" marR="91425" marT="91425" marB="91425"/>
                </a:tc>
                <a:tc>
                  <a:txBody>
                    <a:bodyPr/>
                    <a:lstStyle/>
                    <a:p>
                      <a:pPr marL="0" lvl="0" indent="0" algn="l" rtl="0">
                        <a:spcBef>
                          <a:spcPts val="0"/>
                        </a:spcBef>
                        <a:spcAft>
                          <a:spcPts val="0"/>
                        </a:spcAft>
                        <a:buNone/>
                      </a:pPr>
                      <a:r>
                        <a:rPr lang="fa"/>
                        <a:t>7.39</a:t>
                      </a:r>
                      <a:endParaRPr/>
                    </a:p>
                  </a:txBody>
                  <a:tcPr marL="91425" marR="91425" marT="91425" marB="91425"/>
                </a:tc>
                <a:tc>
                  <a:txBody>
                    <a:bodyPr/>
                    <a:lstStyle/>
                    <a:p>
                      <a:pPr marL="0" lvl="0" indent="0" algn="l" rtl="0">
                        <a:spcBef>
                          <a:spcPts val="0"/>
                        </a:spcBef>
                        <a:spcAft>
                          <a:spcPts val="0"/>
                        </a:spcAft>
                        <a:buNone/>
                      </a:pPr>
                      <a:r>
                        <a:rPr lang="fa"/>
                        <a:t>7.39</a:t>
                      </a:r>
                      <a:endParaRPr/>
                    </a:p>
                  </a:txBody>
                  <a:tcPr marL="91425" marR="91425" marT="91425" marB="91425"/>
                </a:tc>
                <a:tc>
                  <a:txBody>
                    <a:bodyPr/>
                    <a:lstStyle/>
                    <a:p>
                      <a:pPr marL="0" lvl="0" indent="0" algn="l" rtl="0">
                        <a:spcBef>
                          <a:spcPts val="0"/>
                        </a:spcBef>
                        <a:spcAft>
                          <a:spcPts val="0"/>
                        </a:spcAft>
                        <a:buNone/>
                      </a:pPr>
                      <a:r>
                        <a:rPr lang="fa"/>
                        <a:t>7.43</a:t>
                      </a:r>
                      <a:endParaRPr/>
                    </a:p>
                  </a:txBody>
                  <a:tcPr marL="91425" marR="91425" marT="91425" marB="91425"/>
                </a:tc>
              </a:tr>
              <a:tr h="513475">
                <a:tc>
                  <a:txBody>
                    <a:bodyPr/>
                    <a:lstStyle/>
                    <a:p>
                      <a:pPr marL="0" lvl="0" indent="0" algn="l" rtl="0">
                        <a:spcBef>
                          <a:spcPts val="0"/>
                        </a:spcBef>
                        <a:spcAft>
                          <a:spcPts val="0"/>
                        </a:spcAft>
                        <a:buNone/>
                      </a:pPr>
                      <a:r>
                        <a:rPr lang="fa"/>
                        <a:t>Hco3</a:t>
                      </a:r>
                      <a:endParaRPr/>
                    </a:p>
                  </a:txBody>
                  <a:tcPr marL="91425" marR="91425" marT="91425" marB="91425"/>
                </a:tc>
                <a:tc>
                  <a:txBody>
                    <a:bodyPr/>
                    <a:lstStyle/>
                    <a:p>
                      <a:pPr marL="0" lvl="0" indent="0" algn="l" rtl="0">
                        <a:spcBef>
                          <a:spcPts val="0"/>
                        </a:spcBef>
                        <a:spcAft>
                          <a:spcPts val="0"/>
                        </a:spcAft>
                        <a:buNone/>
                      </a:pPr>
                      <a:r>
                        <a:rPr lang="fa"/>
                        <a:t>19.4</a:t>
                      </a:r>
                      <a:endParaRPr/>
                    </a:p>
                  </a:txBody>
                  <a:tcPr marL="91425" marR="91425" marT="91425" marB="91425"/>
                </a:tc>
                <a:tc>
                  <a:txBody>
                    <a:bodyPr/>
                    <a:lstStyle/>
                    <a:p>
                      <a:pPr marL="0" lvl="0" indent="0" algn="l" rtl="0">
                        <a:spcBef>
                          <a:spcPts val="0"/>
                        </a:spcBef>
                        <a:spcAft>
                          <a:spcPts val="0"/>
                        </a:spcAft>
                        <a:buNone/>
                      </a:pPr>
                      <a:r>
                        <a:rPr lang="fa"/>
                        <a:t>24.1</a:t>
                      </a:r>
                      <a:endParaRPr/>
                    </a:p>
                  </a:txBody>
                  <a:tcPr marL="91425" marR="91425" marT="91425" marB="91425"/>
                </a:tc>
                <a:tc>
                  <a:txBody>
                    <a:bodyPr/>
                    <a:lstStyle/>
                    <a:p>
                      <a:pPr marL="0" lvl="0" indent="0" algn="l" rtl="0">
                        <a:spcBef>
                          <a:spcPts val="0"/>
                        </a:spcBef>
                        <a:spcAft>
                          <a:spcPts val="0"/>
                        </a:spcAft>
                        <a:buNone/>
                      </a:pPr>
                      <a:r>
                        <a:rPr lang="fa"/>
                        <a:t>30.5</a:t>
                      </a:r>
                      <a:endParaRPr/>
                    </a:p>
                  </a:txBody>
                  <a:tcPr marL="91425" marR="91425" marT="91425" marB="91425"/>
                </a:tc>
                <a:tc>
                  <a:txBody>
                    <a:bodyPr/>
                    <a:lstStyle/>
                    <a:p>
                      <a:pPr marL="0" lvl="0" indent="0" algn="l" rtl="0">
                        <a:spcBef>
                          <a:spcPts val="0"/>
                        </a:spcBef>
                        <a:spcAft>
                          <a:spcPts val="0"/>
                        </a:spcAft>
                        <a:buNone/>
                      </a:pPr>
                      <a:r>
                        <a:rPr lang="fa"/>
                        <a:t>38</a:t>
                      </a:r>
                      <a:endParaRPr/>
                    </a:p>
                  </a:txBody>
                  <a:tcPr marL="91425" marR="91425" marT="91425" marB="91425"/>
                </a:tc>
                <a:tc>
                  <a:txBody>
                    <a:bodyPr/>
                    <a:lstStyle/>
                    <a:p>
                      <a:pPr marL="0" lvl="0" indent="0" algn="l" rtl="0">
                        <a:spcBef>
                          <a:spcPts val="0"/>
                        </a:spcBef>
                        <a:spcAft>
                          <a:spcPts val="0"/>
                        </a:spcAft>
                        <a:buNone/>
                      </a:pPr>
                      <a:r>
                        <a:rPr lang="fa"/>
                        <a:t>30.6</a:t>
                      </a:r>
                      <a:endParaRPr/>
                    </a:p>
                  </a:txBody>
                  <a:tcPr marL="91425" marR="91425" marT="91425" marB="91425"/>
                </a:tc>
                <a:tc>
                  <a:txBody>
                    <a:bodyPr/>
                    <a:lstStyle/>
                    <a:p>
                      <a:pPr marL="0" lvl="0" indent="0" algn="l" rtl="0">
                        <a:spcBef>
                          <a:spcPts val="0"/>
                        </a:spcBef>
                        <a:spcAft>
                          <a:spcPts val="0"/>
                        </a:spcAft>
                        <a:buNone/>
                      </a:pPr>
                      <a:r>
                        <a:rPr lang="fa"/>
                        <a:t>32.6</a:t>
                      </a:r>
                      <a:endParaRPr/>
                    </a:p>
                  </a:txBody>
                  <a:tcPr marL="91425" marR="91425" marT="91425" marB="91425"/>
                </a:tc>
              </a:tr>
              <a:tr h="513475">
                <a:tc>
                  <a:txBody>
                    <a:bodyPr/>
                    <a:lstStyle/>
                    <a:p>
                      <a:pPr marL="0" lvl="0" indent="0" algn="l" rtl="0">
                        <a:spcBef>
                          <a:spcPts val="0"/>
                        </a:spcBef>
                        <a:spcAft>
                          <a:spcPts val="0"/>
                        </a:spcAft>
                        <a:buNone/>
                      </a:pPr>
                      <a:r>
                        <a:rPr lang="fa"/>
                        <a:t>Pco2</a:t>
                      </a:r>
                      <a:endParaRPr/>
                    </a:p>
                  </a:txBody>
                  <a:tcPr marL="91425" marR="91425" marT="91425" marB="91425"/>
                </a:tc>
                <a:tc>
                  <a:txBody>
                    <a:bodyPr/>
                    <a:lstStyle/>
                    <a:p>
                      <a:pPr marL="0" lvl="0" indent="0" algn="l" rtl="0">
                        <a:spcBef>
                          <a:spcPts val="0"/>
                        </a:spcBef>
                        <a:spcAft>
                          <a:spcPts val="0"/>
                        </a:spcAft>
                        <a:buNone/>
                      </a:pPr>
                      <a:r>
                        <a:rPr lang="fa"/>
                        <a:t>73.2</a:t>
                      </a:r>
                      <a:endParaRPr/>
                    </a:p>
                  </a:txBody>
                  <a:tcPr marL="91425" marR="91425" marT="91425" marB="91425"/>
                </a:tc>
                <a:tc>
                  <a:txBody>
                    <a:bodyPr/>
                    <a:lstStyle/>
                    <a:p>
                      <a:pPr marL="0" lvl="0" indent="0" algn="l" rtl="0">
                        <a:spcBef>
                          <a:spcPts val="0"/>
                        </a:spcBef>
                        <a:spcAft>
                          <a:spcPts val="0"/>
                        </a:spcAft>
                        <a:buNone/>
                      </a:pPr>
                      <a:r>
                        <a:rPr lang="fa"/>
                        <a:t>55.2</a:t>
                      </a:r>
                      <a:endParaRPr/>
                    </a:p>
                  </a:txBody>
                  <a:tcPr marL="91425" marR="91425" marT="91425" marB="91425"/>
                </a:tc>
                <a:tc>
                  <a:txBody>
                    <a:bodyPr/>
                    <a:lstStyle/>
                    <a:p>
                      <a:pPr marL="0" lvl="0" indent="0" algn="l" rtl="0">
                        <a:spcBef>
                          <a:spcPts val="0"/>
                        </a:spcBef>
                        <a:spcAft>
                          <a:spcPts val="0"/>
                        </a:spcAft>
                        <a:buNone/>
                      </a:pPr>
                      <a:r>
                        <a:rPr lang="fa"/>
                        <a:t>47.9</a:t>
                      </a:r>
                      <a:endParaRPr/>
                    </a:p>
                  </a:txBody>
                  <a:tcPr marL="91425" marR="91425" marT="91425" marB="91425"/>
                </a:tc>
                <a:tc>
                  <a:txBody>
                    <a:bodyPr/>
                    <a:lstStyle/>
                    <a:p>
                      <a:pPr marL="0" lvl="0" indent="0" algn="l" rtl="0">
                        <a:spcBef>
                          <a:spcPts val="0"/>
                        </a:spcBef>
                        <a:spcAft>
                          <a:spcPts val="0"/>
                        </a:spcAft>
                        <a:buNone/>
                      </a:pPr>
                      <a:r>
                        <a:rPr lang="fa"/>
                        <a:t>63</a:t>
                      </a:r>
                      <a:endParaRPr/>
                    </a:p>
                  </a:txBody>
                  <a:tcPr marL="91425" marR="91425" marT="91425" marB="91425"/>
                </a:tc>
                <a:tc>
                  <a:txBody>
                    <a:bodyPr/>
                    <a:lstStyle/>
                    <a:p>
                      <a:pPr marL="0" lvl="0" indent="0" algn="l" rtl="0">
                        <a:spcBef>
                          <a:spcPts val="0"/>
                        </a:spcBef>
                        <a:spcAft>
                          <a:spcPts val="0"/>
                        </a:spcAft>
                        <a:buNone/>
                      </a:pPr>
                      <a:r>
                        <a:rPr lang="fa"/>
                        <a:t>51.2</a:t>
                      </a:r>
                      <a:endParaRPr/>
                    </a:p>
                  </a:txBody>
                  <a:tcPr marL="91425" marR="91425" marT="91425" marB="91425"/>
                </a:tc>
                <a:tc>
                  <a:txBody>
                    <a:bodyPr/>
                    <a:lstStyle/>
                    <a:p>
                      <a:pPr marL="0" lvl="0" indent="0" algn="l" rtl="0">
                        <a:spcBef>
                          <a:spcPts val="0"/>
                        </a:spcBef>
                        <a:spcAft>
                          <a:spcPts val="0"/>
                        </a:spcAft>
                        <a:buNone/>
                      </a:pPr>
                      <a:r>
                        <a:rPr lang="fa"/>
                        <a:t>48.9</a:t>
                      </a:r>
                      <a:endParaRPr/>
                    </a:p>
                  </a:txBody>
                  <a:tcPr marL="91425" marR="91425" marT="91425" marB="91425"/>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31"/>
          <p:cNvSpPr txBox="1">
            <a:spLocks noGrp="1"/>
          </p:cNvSpPr>
          <p:nvPr>
            <p:ph type="body" idx="1"/>
          </p:nvPr>
        </p:nvSpPr>
        <p:spPr>
          <a:xfrm>
            <a:off x="1303800" y="1349575"/>
            <a:ext cx="7030500" cy="3182100"/>
          </a:xfrm>
          <a:prstGeom prst="rect">
            <a:avLst/>
          </a:prstGeom>
        </p:spPr>
        <p:txBody>
          <a:bodyPr spcFirstLastPara="1" wrap="square" lIns="91425" tIns="91425" rIns="91425" bIns="91425" anchor="t" anchorCtr="0">
            <a:normAutofit/>
          </a:bodyPr>
          <a:lstStyle/>
          <a:p>
            <a:pPr marL="0" lvl="0" indent="0" algn="r" rtl="1">
              <a:spcBef>
                <a:spcPts val="0"/>
              </a:spcBef>
              <a:spcAft>
                <a:spcPts val="0"/>
              </a:spcAft>
              <a:buNone/>
            </a:pPr>
            <a:r>
              <a:rPr lang="fa" sz="2400">
                <a:latin typeface="Arial"/>
                <a:ea typeface="Arial"/>
                <a:cs typeface="Arial"/>
                <a:sym typeface="Arial"/>
              </a:rPr>
              <a:t>بیمار در تاریخ ۷/۱۶ به بخش منتقل گردیده و تحتO2 therapy به همراه BIPAP قرار گرفت.در تاریخ ۷/۱۸ چست تیوب DC شد.و در تاریخ ۷/۱۹ از بیمارستان مرخص شد. </a:t>
            </a:r>
            <a:endParaRPr sz="24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311700" y="445025"/>
            <a:ext cx="8520600" cy="1143300"/>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111111"/>
              <a:buNone/>
            </a:pPr>
            <a:r>
              <a:rPr lang="fa">
                <a:latin typeface="Arial"/>
                <a:ea typeface="Arial"/>
                <a:cs typeface="Arial"/>
                <a:sym typeface="Arial"/>
              </a:rPr>
              <a:t>ID:</a:t>
            </a:r>
            <a:endParaRPr>
              <a:latin typeface="Arial"/>
              <a:ea typeface="Arial"/>
              <a:cs typeface="Arial"/>
              <a:sym typeface="Arial"/>
            </a:endParaRPr>
          </a:p>
          <a:p>
            <a:pPr marL="0" lvl="0" indent="0" algn="r" rtl="1">
              <a:lnSpc>
                <a:spcPct val="100000"/>
              </a:lnSpc>
              <a:spcBef>
                <a:spcPts val="0"/>
              </a:spcBef>
              <a:spcAft>
                <a:spcPts val="0"/>
              </a:spcAft>
              <a:buSzPct val="111111"/>
              <a:buNone/>
            </a:pPr>
            <a:r>
              <a:rPr lang="fa">
                <a:latin typeface="Arial"/>
                <a:ea typeface="Arial"/>
                <a:cs typeface="Arial"/>
                <a:sym typeface="Arial"/>
              </a:rPr>
              <a:t>آقای۴۶ ساله،اهل و ساکن نوق رفسنجان،</a:t>
            </a:r>
            <a:endParaRPr>
              <a:latin typeface="Arial"/>
              <a:ea typeface="Arial"/>
              <a:cs typeface="Arial"/>
              <a:sym typeface="Arial"/>
            </a:endParaRPr>
          </a:p>
          <a:p>
            <a:pPr marL="0" lvl="0" indent="0" algn="r" rtl="1">
              <a:lnSpc>
                <a:spcPct val="100000"/>
              </a:lnSpc>
              <a:spcBef>
                <a:spcPts val="0"/>
              </a:spcBef>
              <a:spcAft>
                <a:spcPts val="0"/>
              </a:spcAft>
              <a:buSzPct val="111111"/>
              <a:buNone/>
            </a:pPr>
            <a:r>
              <a:rPr lang="fa">
                <a:latin typeface="Arial"/>
                <a:ea typeface="Arial"/>
                <a:cs typeface="Arial"/>
                <a:sym typeface="Arial"/>
              </a:rPr>
              <a:t>soh:بیمار و برادر بیمار،reliable ,cooperative</a:t>
            </a:r>
            <a:br>
              <a:rPr lang="fa">
                <a:latin typeface="Arial"/>
                <a:ea typeface="Arial"/>
                <a:cs typeface="Arial"/>
                <a:sym typeface="Arial"/>
              </a:rPr>
            </a:br>
            <a:r>
              <a:rPr lang="fa">
                <a:latin typeface="Arial"/>
                <a:ea typeface="Arial"/>
                <a:cs typeface="Arial"/>
                <a:sym typeface="Arial"/>
              </a:rPr>
              <a:t>،d.o.h:7/12 &amp; d.o.a:7/12 21:00 </a:t>
            </a:r>
            <a:endParaRPr>
              <a:latin typeface="Arial"/>
              <a:ea typeface="Arial"/>
              <a:cs typeface="Arial"/>
              <a:sym typeface="Arial"/>
            </a:endParaRPr>
          </a:p>
        </p:txBody>
      </p:sp>
      <p:sp>
        <p:nvSpPr>
          <p:cNvPr id="284" name="Google Shape;284;p14"/>
          <p:cNvSpPr txBox="1">
            <a:spLocks noGrp="1"/>
          </p:cNvSpPr>
          <p:nvPr>
            <p:ph type="body" idx="1"/>
          </p:nvPr>
        </p:nvSpPr>
        <p:spPr>
          <a:xfrm>
            <a:off x="311700" y="2369127"/>
            <a:ext cx="8520600" cy="2064998"/>
          </a:xfrm>
          <a:prstGeom prst="rect">
            <a:avLst/>
          </a:prstGeom>
          <a:noFill/>
          <a:ln>
            <a:noFill/>
          </a:ln>
        </p:spPr>
        <p:txBody>
          <a:bodyPr spcFirstLastPara="1" wrap="square" lIns="91425" tIns="91425" rIns="91425" bIns="91425" anchor="t" anchorCtr="0">
            <a:normAutofit/>
          </a:bodyPr>
          <a:lstStyle/>
          <a:p>
            <a:pPr marL="0" lvl="0" indent="0" algn="ctr" rtl="0">
              <a:lnSpc>
                <a:spcPct val="115000"/>
              </a:lnSpc>
              <a:spcBef>
                <a:spcPts val="0"/>
              </a:spcBef>
              <a:spcAft>
                <a:spcPts val="0"/>
              </a:spcAft>
              <a:buSzPts val="1300"/>
              <a:buNone/>
            </a:pPr>
            <a:r>
              <a:rPr lang="fa" sz="3000">
                <a:latin typeface="Arial"/>
                <a:ea typeface="Arial"/>
                <a:cs typeface="Arial"/>
                <a:sym typeface="Arial"/>
              </a:rPr>
              <a:t>CC:</a:t>
            </a:r>
            <a:endParaRPr sz="3000">
              <a:latin typeface="Arial"/>
              <a:ea typeface="Arial"/>
              <a:cs typeface="Arial"/>
              <a:sym typeface="Arial"/>
            </a:endParaRPr>
          </a:p>
          <a:p>
            <a:pPr marL="0" lvl="0" indent="0" algn="ctr" rtl="1">
              <a:lnSpc>
                <a:spcPct val="115000"/>
              </a:lnSpc>
              <a:spcBef>
                <a:spcPts val="1200"/>
              </a:spcBef>
              <a:spcAft>
                <a:spcPts val="0"/>
              </a:spcAft>
              <a:buSzPts val="1300"/>
              <a:buNone/>
            </a:pPr>
            <a:r>
              <a:rPr lang="fa" sz="3000">
                <a:latin typeface="Arial"/>
                <a:ea typeface="Arial"/>
                <a:cs typeface="Arial"/>
                <a:sym typeface="Arial"/>
              </a:rPr>
              <a:t>تنگی نفس از یک هفته قبل</a:t>
            </a:r>
            <a:endParaRPr sz="3000">
              <a:latin typeface="Arial"/>
              <a:ea typeface="Arial"/>
              <a:cs typeface="Arial"/>
              <a:sym typeface="Arial"/>
            </a:endParaRPr>
          </a:p>
          <a:p>
            <a:pPr marL="0" lvl="0" indent="0" algn="ctr" rtl="1">
              <a:lnSpc>
                <a:spcPct val="115000"/>
              </a:lnSpc>
              <a:spcBef>
                <a:spcPts val="1200"/>
              </a:spcBef>
              <a:spcAft>
                <a:spcPts val="1200"/>
              </a:spcAft>
              <a:buSzPts val="1300"/>
              <a:buNone/>
            </a:pPr>
            <a:endParaRPr sz="3000">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32"/>
          <p:cNvSpPr txBox="1">
            <a:spLocks noGrp="1"/>
          </p:cNvSpPr>
          <p:nvPr>
            <p:ph type="title"/>
          </p:nvPr>
        </p:nvSpPr>
        <p:spPr>
          <a:xfrm>
            <a:off x="1964675" y="2313550"/>
            <a:ext cx="6369600" cy="12522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fa"/>
              <a:t>Thanks from your attention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fa"/>
              <a:t>PI:</a:t>
            </a:r>
            <a:endParaRPr/>
          </a:p>
        </p:txBody>
      </p:sp>
      <p:sp>
        <p:nvSpPr>
          <p:cNvPr id="290" name="Google Shape;290;p15"/>
          <p:cNvSpPr txBox="1">
            <a:spLocks noGrp="1"/>
          </p:cNvSpPr>
          <p:nvPr>
            <p:ph type="body" idx="1"/>
          </p:nvPr>
        </p:nvSpPr>
        <p:spPr>
          <a:xfrm>
            <a:off x="1594750" y="1597875"/>
            <a:ext cx="7030500" cy="32388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0"/>
              </a:spcBef>
              <a:spcAft>
                <a:spcPts val="0"/>
              </a:spcAft>
              <a:buSzPts val="1300"/>
              <a:buNone/>
            </a:pPr>
            <a:r>
              <a:rPr lang="fa" sz="2400">
                <a:latin typeface="Arial"/>
                <a:ea typeface="Arial"/>
                <a:cs typeface="Arial"/>
                <a:sym typeface="Arial"/>
              </a:rPr>
              <a:t>بیمار آقای ۴۶ ساله با سابقه بیماری ریوی با شکایت تنگی نفس از یک هفته  قبل پذیرش که  از عصر روز پذیرش به صورت ناگهانی تشدید یافته و به دارو سالبوتامول پاسخ نداده توسط ems به این مرکز منتقل شده است.بیمار افت سچوریشن تا ۴۵ ٪ در منزل داشته .بیمار افت هوشیاری در سطح confuse داشته.علایم gi  نداشته علایم کوریزا نداشته.تب و لرز را ذکر می کرد.شرح حالی از واکنش به آلرژن خاصی نمی دهد.</a:t>
            </a:r>
            <a:endParaRPr sz="2400">
              <a:latin typeface="Arial"/>
              <a:ea typeface="Arial"/>
              <a:cs typeface="Arial"/>
              <a:sym typeface="Arial"/>
            </a:endParaRPr>
          </a:p>
          <a:p>
            <a:pPr marL="0" lvl="0" indent="0" algn="r" rtl="1">
              <a:lnSpc>
                <a:spcPct val="115000"/>
              </a:lnSpc>
              <a:spcBef>
                <a:spcPts val="1200"/>
              </a:spcBef>
              <a:spcAft>
                <a:spcPts val="0"/>
              </a:spcAft>
              <a:buSzPts val="1300"/>
              <a:buNone/>
            </a:pPr>
            <a:endParaRPr sz="2400">
              <a:latin typeface="Arial"/>
              <a:ea typeface="Arial"/>
              <a:cs typeface="Arial"/>
              <a:sym typeface="Arial"/>
            </a:endParaRPr>
          </a:p>
          <a:p>
            <a:pPr marL="0" lvl="0" indent="0" algn="r" rtl="1">
              <a:lnSpc>
                <a:spcPct val="115000"/>
              </a:lnSpc>
              <a:spcBef>
                <a:spcPts val="1200"/>
              </a:spcBef>
              <a:spcAft>
                <a:spcPts val="1200"/>
              </a:spcAft>
              <a:buSzPts val="1300"/>
              <a:buNone/>
            </a:pPr>
            <a:endParaRPr sz="24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body" idx="1"/>
          </p:nvPr>
        </p:nvSpPr>
        <p:spPr>
          <a:xfrm>
            <a:off x="311700" y="1207560"/>
            <a:ext cx="8520600" cy="3416400"/>
          </a:xfrm>
          <a:prstGeom prst="rect">
            <a:avLst/>
          </a:prstGeom>
          <a:noFill/>
          <a:ln>
            <a:noFill/>
          </a:ln>
        </p:spPr>
        <p:txBody>
          <a:bodyPr spcFirstLastPara="1" wrap="square" lIns="91425" tIns="91425" rIns="91425" bIns="91425" anchor="t" anchorCtr="0">
            <a:normAutofit fontScale="92500" lnSpcReduction="10000"/>
          </a:bodyPr>
          <a:lstStyle/>
          <a:p>
            <a:pPr marL="0" lvl="0" indent="0" algn="l" rtl="0">
              <a:lnSpc>
                <a:spcPct val="115000"/>
              </a:lnSpc>
              <a:spcBef>
                <a:spcPts val="0"/>
              </a:spcBef>
              <a:spcAft>
                <a:spcPts val="0"/>
              </a:spcAft>
              <a:buSzPct val="58558"/>
              <a:buNone/>
            </a:pPr>
            <a:r>
              <a:rPr lang="fa" sz="2400">
                <a:latin typeface="Arial"/>
                <a:ea typeface="Arial"/>
                <a:cs typeface="Arial"/>
                <a:sym typeface="Arial"/>
              </a:rPr>
              <a:t>PMH:COPD</a:t>
            </a:r>
            <a:endParaRPr/>
          </a:p>
          <a:p>
            <a:pPr marL="0" lvl="0" indent="0" algn="l" rtl="0">
              <a:lnSpc>
                <a:spcPct val="115000"/>
              </a:lnSpc>
              <a:spcBef>
                <a:spcPts val="0"/>
              </a:spcBef>
              <a:spcAft>
                <a:spcPts val="0"/>
              </a:spcAft>
              <a:buSzPct val="58558"/>
              <a:buNone/>
            </a:pPr>
            <a:endParaRPr sz="2400" b="1" i="1">
              <a:latin typeface="Arial"/>
              <a:ea typeface="Arial"/>
              <a:cs typeface="Arial"/>
              <a:sym typeface="Arial"/>
            </a:endParaRPr>
          </a:p>
          <a:p>
            <a:pPr marL="0" lvl="0" indent="0" algn="l" rtl="0">
              <a:lnSpc>
                <a:spcPct val="115000"/>
              </a:lnSpc>
              <a:spcBef>
                <a:spcPts val="0"/>
              </a:spcBef>
              <a:spcAft>
                <a:spcPts val="0"/>
              </a:spcAft>
              <a:buSzPct val="58558"/>
              <a:buNone/>
            </a:pPr>
            <a:r>
              <a:rPr lang="fa" sz="2400" b="1" i="1">
                <a:latin typeface="Arial"/>
                <a:ea typeface="Arial"/>
                <a:cs typeface="Arial"/>
                <a:sym typeface="Arial"/>
              </a:rPr>
              <a:t>DH</a:t>
            </a:r>
            <a:r>
              <a:rPr lang="fa" sz="2400">
                <a:latin typeface="Arial"/>
                <a:ea typeface="Arial"/>
                <a:cs typeface="Arial"/>
                <a:sym typeface="Arial"/>
              </a:rPr>
              <a:t>:Spray seretide,Spray salbutamol</a:t>
            </a:r>
            <a:endParaRPr sz="2400">
              <a:latin typeface="Arial"/>
              <a:ea typeface="Arial"/>
              <a:cs typeface="Arial"/>
              <a:sym typeface="Arial"/>
            </a:endParaRPr>
          </a:p>
          <a:p>
            <a:pPr marL="0" lvl="0" indent="0" algn="l" rtl="0">
              <a:lnSpc>
                <a:spcPct val="115000"/>
              </a:lnSpc>
              <a:spcBef>
                <a:spcPts val="1200"/>
              </a:spcBef>
              <a:spcAft>
                <a:spcPts val="0"/>
              </a:spcAft>
              <a:buSzPct val="58558"/>
              <a:buNone/>
            </a:pPr>
            <a:endParaRPr sz="2400">
              <a:latin typeface="Arial"/>
              <a:ea typeface="Arial"/>
              <a:cs typeface="Arial"/>
              <a:sym typeface="Arial"/>
            </a:endParaRPr>
          </a:p>
          <a:p>
            <a:pPr marL="0" lvl="0" indent="0" algn="l" rtl="0">
              <a:lnSpc>
                <a:spcPct val="115000"/>
              </a:lnSpc>
              <a:spcBef>
                <a:spcPts val="1200"/>
              </a:spcBef>
              <a:spcAft>
                <a:spcPts val="0"/>
              </a:spcAft>
              <a:buSzPct val="58558"/>
              <a:buNone/>
            </a:pPr>
            <a:r>
              <a:rPr lang="fa" sz="2400" b="1" i="1">
                <a:latin typeface="Arial"/>
                <a:ea typeface="Arial"/>
                <a:cs typeface="Arial"/>
                <a:sym typeface="Arial"/>
              </a:rPr>
              <a:t>AH</a:t>
            </a:r>
            <a:r>
              <a:rPr lang="fa" sz="2400">
                <a:latin typeface="Arial"/>
                <a:ea typeface="Arial"/>
                <a:cs typeface="Arial"/>
                <a:sym typeface="Arial"/>
              </a:rPr>
              <a:t>:negative</a:t>
            </a:r>
            <a:endParaRPr sz="2400">
              <a:latin typeface="Arial"/>
              <a:ea typeface="Arial"/>
              <a:cs typeface="Arial"/>
              <a:sym typeface="Arial"/>
            </a:endParaRPr>
          </a:p>
          <a:p>
            <a:pPr marL="0" lvl="0" indent="0" algn="l" rtl="0">
              <a:lnSpc>
                <a:spcPct val="115000"/>
              </a:lnSpc>
              <a:spcBef>
                <a:spcPts val="1200"/>
              </a:spcBef>
              <a:spcAft>
                <a:spcPts val="0"/>
              </a:spcAft>
              <a:buSzPct val="58558"/>
              <a:buNone/>
            </a:pPr>
            <a:endParaRPr sz="2400">
              <a:latin typeface="Arial"/>
              <a:ea typeface="Arial"/>
              <a:cs typeface="Arial"/>
              <a:sym typeface="Arial"/>
            </a:endParaRPr>
          </a:p>
          <a:p>
            <a:pPr marL="0" lvl="0" indent="0" algn="l" rtl="0">
              <a:lnSpc>
                <a:spcPct val="115000"/>
              </a:lnSpc>
              <a:spcBef>
                <a:spcPts val="1200"/>
              </a:spcBef>
              <a:spcAft>
                <a:spcPts val="1200"/>
              </a:spcAft>
              <a:buSzPct val="58558"/>
              <a:buNone/>
            </a:pPr>
            <a:r>
              <a:rPr lang="fa" sz="2400" b="1" i="1">
                <a:latin typeface="Arial"/>
                <a:ea typeface="Arial"/>
                <a:cs typeface="Arial"/>
                <a:sym typeface="Arial"/>
              </a:rPr>
              <a:t>SH</a:t>
            </a:r>
            <a:r>
              <a:rPr lang="fa" sz="2400">
                <a:latin typeface="Arial"/>
                <a:ea typeface="Arial"/>
                <a:cs typeface="Arial"/>
                <a:sym typeface="Arial"/>
              </a:rPr>
              <a:t>:heavy smoker,BMI=18.3</a:t>
            </a:r>
            <a:endParaRPr sz="240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17"/>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fa"/>
              <a:t>GA:</a:t>
            </a:r>
            <a:endParaRPr/>
          </a:p>
        </p:txBody>
      </p:sp>
      <p:sp>
        <p:nvSpPr>
          <p:cNvPr id="301" name="Google Shape;301;p17"/>
          <p:cNvSpPr txBox="1">
            <a:spLocks noGrp="1"/>
          </p:cNvSpPr>
          <p:nvPr>
            <p:ph type="body" idx="1"/>
          </p:nvPr>
        </p:nvSpPr>
        <p:spPr>
          <a:xfrm>
            <a:off x="1303800" y="1990050"/>
            <a:ext cx="7030500" cy="2541600"/>
          </a:xfrm>
          <a:prstGeom prst="rect">
            <a:avLst/>
          </a:prstGeom>
          <a:noFill/>
          <a:ln>
            <a:noFill/>
          </a:ln>
        </p:spPr>
        <p:txBody>
          <a:bodyPr spcFirstLastPara="1" wrap="square" lIns="91425" tIns="91425" rIns="91425" bIns="91425" anchor="t" anchorCtr="0">
            <a:normAutofit/>
          </a:bodyPr>
          <a:lstStyle/>
          <a:p>
            <a:pPr marL="0" lvl="0" indent="0" algn="r" rtl="1">
              <a:lnSpc>
                <a:spcPct val="115000"/>
              </a:lnSpc>
              <a:spcBef>
                <a:spcPts val="0"/>
              </a:spcBef>
              <a:spcAft>
                <a:spcPts val="1200"/>
              </a:spcAft>
              <a:buSzPts val="1300"/>
              <a:buNone/>
            </a:pPr>
            <a:r>
              <a:rPr lang="fa" sz="2400">
                <a:latin typeface="Arial"/>
                <a:ea typeface="Arial"/>
                <a:cs typeface="Arial"/>
                <a:sym typeface="Arial"/>
              </a:rPr>
              <a:t>بیمارآقای میانسالی که روی تخت در حالت semi setting می باشد. ،کانفیوز می باشد.ill و toxic می باشد و در دیسترس تنفسی قرار دارد.بیمار تحت اکسیژن تراپی با ماسک reservoir می باشد.</a:t>
            </a:r>
            <a:endParaRPr sz="240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18"/>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fa"/>
              <a:t>Vital sign:</a:t>
            </a:r>
            <a:endParaRPr/>
          </a:p>
        </p:txBody>
      </p:sp>
      <p:sp>
        <p:nvSpPr>
          <p:cNvPr id="307" name="Google Shape;307;p18"/>
          <p:cNvSpPr txBox="1">
            <a:spLocks noGrp="1"/>
          </p:cNvSpPr>
          <p:nvPr>
            <p:ph type="body" idx="1"/>
          </p:nvPr>
        </p:nvSpPr>
        <p:spPr>
          <a:xfrm>
            <a:off x="1303800" y="1202675"/>
            <a:ext cx="7030500" cy="3329100"/>
          </a:xfrm>
          <a:prstGeom prst="rect">
            <a:avLst/>
          </a:prstGeom>
          <a:noFill/>
          <a:ln>
            <a:noFill/>
          </a:ln>
        </p:spPr>
        <p:txBody>
          <a:bodyPr spcFirstLastPara="1" wrap="square" lIns="91425" tIns="91425" rIns="91425" bIns="91425" anchor="t" anchorCtr="0">
            <a:normAutofit/>
          </a:bodyPr>
          <a:lstStyle/>
          <a:p>
            <a:pPr marL="0" lvl="0" indent="0" algn="r" rtl="1">
              <a:lnSpc>
                <a:spcPct val="115000"/>
              </a:lnSpc>
              <a:spcBef>
                <a:spcPts val="0"/>
              </a:spcBef>
              <a:spcAft>
                <a:spcPts val="0"/>
              </a:spcAft>
              <a:buSzPts val="1300"/>
              <a:buNone/>
            </a:pPr>
            <a:r>
              <a:rPr lang="fa" sz="2400">
                <a:latin typeface="Arial"/>
                <a:ea typeface="Arial"/>
                <a:cs typeface="Arial"/>
                <a:sym typeface="Arial"/>
              </a:rPr>
              <a:t>حین مراجعه ems:</a:t>
            </a:r>
            <a:endParaRPr sz="2400">
              <a:latin typeface="Arial"/>
              <a:ea typeface="Arial"/>
              <a:cs typeface="Arial"/>
              <a:sym typeface="Arial"/>
            </a:endParaRPr>
          </a:p>
          <a:p>
            <a:pPr marL="0" lvl="0" indent="0" algn="l" rtl="0">
              <a:lnSpc>
                <a:spcPct val="115000"/>
              </a:lnSpc>
              <a:spcBef>
                <a:spcPts val="0"/>
              </a:spcBef>
              <a:spcAft>
                <a:spcPts val="0"/>
              </a:spcAft>
              <a:buSzPts val="1300"/>
              <a:buNone/>
            </a:pPr>
            <a:r>
              <a:rPr lang="fa" sz="2400">
                <a:latin typeface="Arial"/>
                <a:ea typeface="Arial"/>
                <a:cs typeface="Arial"/>
                <a:sym typeface="Arial"/>
              </a:rPr>
              <a:t>BP:12/7     PR:100.  Spo2:45   RR:45 </a:t>
            </a:r>
            <a:endParaRPr sz="2400">
              <a:latin typeface="Arial"/>
              <a:ea typeface="Arial"/>
              <a:cs typeface="Arial"/>
              <a:sym typeface="Arial"/>
            </a:endParaRPr>
          </a:p>
          <a:p>
            <a:pPr marL="0" lvl="0" indent="0" algn="l" rtl="0">
              <a:lnSpc>
                <a:spcPct val="115000"/>
              </a:lnSpc>
              <a:spcBef>
                <a:spcPts val="0"/>
              </a:spcBef>
              <a:spcAft>
                <a:spcPts val="0"/>
              </a:spcAft>
              <a:buSzPts val="1300"/>
              <a:buNone/>
            </a:pPr>
            <a:endParaRPr sz="2400">
              <a:latin typeface="Arial"/>
              <a:ea typeface="Arial"/>
              <a:cs typeface="Arial"/>
              <a:sym typeface="Arial"/>
            </a:endParaRPr>
          </a:p>
          <a:p>
            <a:pPr marL="0" lvl="0" indent="0" algn="r" rtl="1">
              <a:lnSpc>
                <a:spcPct val="115000"/>
              </a:lnSpc>
              <a:spcBef>
                <a:spcPts val="0"/>
              </a:spcBef>
              <a:spcAft>
                <a:spcPts val="0"/>
              </a:spcAft>
              <a:buSzPts val="1300"/>
              <a:buNone/>
            </a:pPr>
            <a:r>
              <a:rPr lang="fa" sz="2400">
                <a:latin typeface="Arial"/>
                <a:ea typeface="Arial"/>
                <a:cs typeface="Arial"/>
                <a:sym typeface="Arial"/>
              </a:rPr>
              <a:t>حین تریاژ:</a:t>
            </a:r>
            <a:endParaRPr sz="2400">
              <a:latin typeface="Arial"/>
              <a:ea typeface="Arial"/>
              <a:cs typeface="Arial"/>
              <a:sym typeface="Arial"/>
            </a:endParaRPr>
          </a:p>
          <a:p>
            <a:pPr marL="0" lvl="0" indent="0" algn="l" rtl="0">
              <a:lnSpc>
                <a:spcPct val="115000"/>
              </a:lnSpc>
              <a:spcBef>
                <a:spcPts val="1200"/>
              </a:spcBef>
              <a:spcAft>
                <a:spcPts val="0"/>
              </a:spcAft>
              <a:buSzPts val="1300"/>
              <a:buNone/>
            </a:pPr>
            <a:r>
              <a:rPr lang="fa" sz="2400">
                <a:latin typeface="Arial"/>
                <a:ea typeface="Arial"/>
                <a:cs typeface="Arial"/>
                <a:sym typeface="Arial"/>
              </a:rPr>
              <a:t>BP:130/80  PR:105  Spo2:86  RR:25  T:36.5</a:t>
            </a:r>
            <a:endParaRPr sz="2400">
              <a:latin typeface="Arial"/>
              <a:ea typeface="Arial"/>
              <a:cs typeface="Arial"/>
              <a:sym typeface="Arial"/>
            </a:endParaRPr>
          </a:p>
          <a:p>
            <a:pPr marL="0" lvl="0" indent="0" algn="l" rtl="0">
              <a:lnSpc>
                <a:spcPct val="115000"/>
              </a:lnSpc>
              <a:spcBef>
                <a:spcPts val="1200"/>
              </a:spcBef>
              <a:spcAft>
                <a:spcPts val="0"/>
              </a:spcAft>
              <a:buSzPts val="1300"/>
              <a:buNone/>
            </a:pPr>
            <a:endParaRPr sz="240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19"/>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fa"/>
              <a:t>PH/E:</a:t>
            </a:r>
            <a:endParaRPr/>
          </a:p>
        </p:txBody>
      </p:sp>
      <p:sp>
        <p:nvSpPr>
          <p:cNvPr id="313" name="Google Shape;313;p19"/>
          <p:cNvSpPr txBox="1">
            <a:spLocks noGrp="1"/>
          </p:cNvSpPr>
          <p:nvPr>
            <p:ph type="body" idx="1"/>
          </p:nvPr>
        </p:nvSpPr>
        <p:spPr>
          <a:xfrm>
            <a:off x="1303800" y="1990050"/>
            <a:ext cx="7030500" cy="25416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529"/>
              <a:buNone/>
            </a:pPr>
            <a:r>
              <a:rPr lang="fa" sz="2400" b="1">
                <a:latin typeface="Arial"/>
                <a:ea typeface="Arial"/>
                <a:cs typeface="Arial"/>
                <a:sym typeface="Arial"/>
              </a:rPr>
              <a:t>H&amp;N:</a:t>
            </a:r>
            <a:endParaRPr sz="2400" b="1">
              <a:latin typeface="Arial"/>
              <a:ea typeface="Arial"/>
              <a:cs typeface="Arial"/>
              <a:sym typeface="Arial"/>
            </a:endParaRPr>
          </a:p>
          <a:p>
            <a:pPr marL="0" lvl="0" indent="0" algn="r" rtl="1">
              <a:lnSpc>
                <a:spcPct val="115000"/>
              </a:lnSpc>
              <a:spcBef>
                <a:spcPts val="1200"/>
              </a:spcBef>
              <a:spcAft>
                <a:spcPts val="0"/>
              </a:spcAft>
              <a:buSzPts val="1529"/>
              <a:buNone/>
            </a:pPr>
            <a:r>
              <a:rPr lang="fa" sz="2400">
                <a:latin typeface="Arial"/>
                <a:ea typeface="Arial"/>
                <a:cs typeface="Arial"/>
                <a:sym typeface="Arial"/>
              </a:rPr>
              <a:t>مردمک ها midsize و reactive بوده،ملتحمه pale نبوده ،اسکلرا ایکتریک نمی باشد.لب ها سیانوتیک می باشد.ادم و التهاب در معاینه حلق رویت نشد.در لمس تراشه انحراف ندارد .استفاده از عضلات فرعی تنفس دارد.jvp up نمی باشد.</a:t>
            </a:r>
            <a:endParaRPr sz="24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20"/>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fa"/>
              <a:t>Chest:</a:t>
            </a:r>
            <a:endParaRPr/>
          </a:p>
        </p:txBody>
      </p:sp>
      <p:sp>
        <p:nvSpPr>
          <p:cNvPr id="319" name="Google Shape;319;p20"/>
          <p:cNvSpPr txBox="1">
            <a:spLocks noGrp="1"/>
          </p:cNvSpPr>
          <p:nvPr>
            <p:ph type="body" idx="1"/>
          </p:nvPr>
        </p:nvSpPr>
        <p:spPr>
          <a:xfrm>
            <a:off x="1303800" y="1990050"/>
            <a:ext cx="7030500" cy="25416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0"/>
              </a:spcBef>
              <a:spcAft>
                <a:spcPts val="0"/>
              </a:spcAft>
              <a:buSzPts val="1677"/>
              <a:buNone/>
            </a:pPr>
            <a:r>
              <a:rPr lang="fa" sz="2400" dirty="0">
                <a:latin typeface="Arial"/>
                <a:ea typeface="Arial"/>
                <a:cs typeface="Arial"/>
                <a:sym typeface="Arial"/>
              </a:rPr>
              <a:t>در مشاهده حرکات سیمتریک بوده،رترکشن اینترکاستال و ساب کاستال دارد.اسکار و راش و اکیموز ندارد.</a:t>
            </a:r>
            <a:endParaRPr sz="2400" dirty="0">
              <a:latin typeface="Arial"/>
              <a:ea typeface="Arial"/>
              <a:cs typeface="Arial"/>
              <a:sym typeface="Arial"/>
            </a:endParaRPr>
          </a:p>
          <a:p>
            <a:pPr marL="0" lvl="0" indent="0" algn="r" rtl="1">
              <a:lnSpc>
                <a:spcPct val="115000"/>
              </a:lnSpc>
              <a:spcBef>
                <a:spcPts val="0"/>
              </a:spcBef>
              <a:spcAft>
                <a:spcPts val="0"/>
              </a:spcAft>
              <a:buSzPts val="1677"/>
              <a:buNone/>
            </a:pPr>
            <a:r>
              <a:rPr lang="fa" sz="2400" dirty="0">
                <a:latin typeface="Arial"/>
                <a:ea typeface="Arial"/>
                <a:cs typeface="Arial"/>
                <a:sym typeface="Arial"/>
              </a:rPr>
              <a:t>در لمس توده و تندرس و lymphadenopathy آگزیلاری نداشت.در سمع ریوی کاهش صدای جنرالیزه </a:t>
            </a:r>
            <a:r>
              <a:rPr lang="fa-IR" sz="2400" dirty="0" smtClean="0">
                <a:latin typeface="Arial"/>
                <a:ea typeface="Arial"/>
                <a:cs typeface="Arial"/>
                <a:sym typeface="Arial"/>
              </a:rPr>
              <a:t>هر دو سمت</a:t>
            </a:r>
            <a:r>
              <a:rPr lang="fa" sz="2400" dirty="0" smtClean="0">
                <a:latin typeface="Arial"/>
                <a:ea typeface="Arial"/>
                <a:cs typeface="Arial"/>
                <a:sym typeface="Arial"/>
              </a:rPr>
              <a:t> </a:t>
            </a:r>
            <a:r>
              <a:rPr lang="fa" sz="2400" dirty="0">
                <a:latin typeface="Arial"/>
                <a:ea typeface="Arial"/>
                <a:cs typeface="Arial"/>
                <a:sym typeface="Arial"/>
              </a:rPr>
              <a:t>داشت. </a:t>
            </a:r>
            <a:endParaRPr sz="2400" dirty="0">
              <a:latin typeface="Arial"/>
              <a:ea typeface="Arial"/>
              <a:cs typeface="Arial"/>
              <a:sym typeface="Arial"/>
            </a:endParaRPr>
          </a:p>
          <a:p>
            <a:pPr marL="0" lvl="0" indent="0" algn="r" rtl="1">
              <a:lnSpc>
                <a:spcPct val="115000"/>
              </a:lnSpc>
              <a:spcBef>
                <a:spcPts val="1200"/>
              </a:spcBef>
              <a:spcAft>
                <a:spcPts val="1200"/>
              </a:spcAft>
              <a:buSzPts val="1677"/>
              <a:buNone/>
            </a:pPr>
            <a:endParaRPr sz="2400" dirty="0">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21"/>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fa"/>
              <a:t>Abdomen:</a:t>
            </a:r>
            <a:endParaRPr/>
          </a:p>
        </p:txBody>
      </p:sp>
      <p:sp>
        <p:nvSpPr>
          <p:cNvPr id="325" name="Google Shape;325;p21"/>
          <p:cNvSpPr txBox="1">
            <a:spLocks noGrp="1"/>
          </p:cNvSpPr>
          <p:nvPr>
            <p:ph type="body" idx="1"/>
          </p:nvPr>
        </p:nvSpPr>
        <p:spPr>
          <a:xfrm>
            <a:off x="1303800" y="1990050"/>
            <a:ext cx="7030500" cy="25416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0"/>
              </a:spcBef>
              <a:spcAft>
                <a:spcPts val="0"/>
              </a:spcAft>
              <a:buSzPts val="1677"/>
              <a:buNone/>
            </a:pPr>
            <a:r>
              <a:rPr lang="fa" sz="1800">
                <a:latin typeface="Arial"/>
                <a:ea typeface="Arial"/>
                <a:cs typeface="Arial"/>
                <a:sym typeface="Arial"/>
              </a:rPr>
              <a:t>در مشاهده obese نبود distentention نداشت،اکیموز و راش و … نداشت.</a:t>
            </a:r>
            <a:endParaRPr sz="1800">
              <a:latin typeface="Arial"/>
              <a:ea typeface="Arial"/>
              <a:cs typeface="Arial"/>
              <a:sym typeface="Arial"/>
            </a:endParaRPr>
          </a:p>
          <a:p>
            <a:pPr marL="0" lvl="0" indent="0" algn="r" rtl="1">
              <a:lnSpc>
                <a:spcPct val="115000"/>
              </a:lnSpc>
              <a:spcBef>
                <a:spcPts val="1200"/>
              </a:spcBef>
              <a:spcAft>
                <a:spcPts val="0"/>
              </a:spcAft>
              <a:buSzPts val="1677"/>
              <a:buNone/>
            </a:pPr>
            <a:r>
              <a:rPr lang="fa" sz="1800">
                <a:latin typeface="Arial"/>
                <a:ea typeface="Arial"/>
                <a:cs typeface="Arial"/>
                <a:sym typeface="Arial"/>
              </a:rPr>
              <a:t>در سمع b.s سمع شده ،</a:t>
            </a:r>
            <a:endParaRPr sz="1800">
              <a:latin typeface="Arial"/>
              <a:ea typeface="Arial"/>
              <a:cs typeface="Arial"/>
              <a:sym typeface="Arial"/>
            </a:endParaRPr>
          </a:p>
          <a:p>
            <a:pPr marL="0" lvl="0" indent="0" algn="r" rtl="1">
              <a:lnSpc>
                <a:spcPct val="115000"/>
              </a:lnSpc>
              <a:spcBef>
                <a:spcPts val="1200"/>
              </a:spcBef>
              <a:spcAft>
                <a:spcPts val="0"/>
              </a:spcAft>
              <a:buSzPts val="1677"/>
              <a:buNone/>
            </a:pPr>
            <a:r>
              <a:rPr lang="fa" sz="1800">
                <a:latin typeface="Arial"/>
                <a:ea typeface="Arial"/>
                <a:cs typeface="Arial"/>
                <a:sym typeface="Arial"/>
              </a:rPr>
              <a:t>در لمس تندرس و گاردنینگ و ارگانومگالی نداشته.</a:t>
            </a:r>
            <a:endParaRPr sz="1800">
              <a:latin typeface="Arial"/>
              <a:ea typeface="Arial"/>
              <a:cs typeface="Arial"/>
              <a:sym typeface="Arial"/>
            </a:endParaRPr>
          </a:p>
          <a:p>
            <a:pPr marL="0" lvl="0" indent="0" algn="r" rtl="0">
              <a:lnSpc>
                <a:spcPct val="115000"/>
              </a:lnSpc>
              <a:spcBef>
                <a:spcPts val="1200"/>
              </a:spcBef>
              <a:spcAft>
                <a:spcPts val="0"/>
              </a:spcAft>
              <a:buSzPts val="1677"/>
              <a:buNone/>
            </a:pPr>
            <a:r>
              <a:rPr lang="fa" sz="1800" b="1">
                <a:latin typeface="Arial"/>
                <a:ea typeface="Arial"/>
                <a:cs typeface="Arial"/>
                <a:sym typeface="Arial"/>
              </a:rPr>
              <a:t>Limb</a:t>
            </a:r>
            <a:r>
              <a:rPr lang="fa" sz="1800">
                <a:latin typeface="Arial"/>
                <a:ea typeface="Arial"/>
                <a:cs typeface="Arial"/>
                <a:sym typeface="Arial"/>
              </a:rPr>
              <a:t>: </a:t>
            </a:r>
            <a:endParaRPr sz="1800">
              <a:latin typeface="Arial"/>
              <a:ea typeface="Arial"/>
              <a:cs typeface="Arial"/>
              <a:sym typeface="Arial"/>
            </a:endParaRPr>
          </a:p>
          <a:p>
            <a:pPr marL="0" lvl="0" indent="0" algn="r" rtl="1">
              <a:lnSpc>
                <a:spcPct val="115000"/>
              </a:lnSpc>
              <a:spcBef>
                <a:spcPts val="1200"/>
              </a:spcBef>
              <a:spcAft>
                <a:spcPts val="0"/>
              </a:spcAft>
              <a:buSzPts val="1677"/>
              <a:buNone/>
            </a:pPr>
            <a:r>
              <a:rPr lang="fa" sz="1800">
                <a:latin typeface="Arial"/>
                <a:ea typeface="Arial"/>
                <a:cs typeface="Arial"/>
                <a:sym typeface="Arial"/>
              </a:rPr>
              <a:t>نبض چهار اندام پرو قرینه بوده،ادم، اسکار،راش،اکیموز و دفورمتی و.. نداشته.</a:t>
            </a:r>
            <a:endParaRPr sz="1800">
              <a:latin typeface="Arial"/>
              <a:ea typeface="Arial"/>
              <a:cs typeface="Arial"/>
              <a:sym typeface="Arial"/>
            </a:endParaRPr>
          </a:p>
          <a:p>
            <a:pPr marL="0" lvl="0" indent="0" algn="r" rtl="0">
              <a:lnSpc>
                <a:spcPct val="115000"/>
              </a:lnSpc>
              <a:spcBef>
                <a:spcPts val="1200"/>
              </a:spcBef>
              <a:spcAft>
                <a:spcPts val="1200"/>
              </a:spcAft>
              <a:buSzPts val="1677"/>
              <a:buNone/>
            </a:pPr>
            <a:endParaRPr sz="18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711</Words>
  <Application>Microsoft Office PowerPoint</Application>
  <PresentationFormat>On-screen Show (16:9)</PresentationFormat>
  <Paragraphs>123</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Nunito</vt:lpstr>
      <vt:lpstr>Maven Pro</vt:lpstr>
      <vt:lpstr>Arial</vt:lpstr>
      <vt:lpstr>Momentum</vt:lpstr>
      <vt:lpstr>                       به نام خدا   بیمار آقای ۴۶ با تنگی نفس پیشرونده …</vt:lpstr>
      <vt:lpstr>ID: آقای۴۶ ساله،اهل و ساکن نوق رفسنجان، soh:بیمار و برادر بیمار،reliable ,cooperative ،d.o.h:7/12 &amp; d.o.a:7/12 21:00 </vt:lpstr>
      <vt:lpstr>PI:</vt:lpstr>
      <vt:lpstr>PowerPoint Presentation</vt:lpstr>
      <vt:lpstr>GA:</vt:lpstr>
      <vt:lpstr>Vital sign:</vt:lpstr>
      <vt:lpstr>PH/E:</vt:lpstr>
      <vt:lpstr>Chest:</vt:lpstr>
      <vt:lpstr>Abdomen:</vt:lpstr>
      <vt:lpstr>summary:</vt:lpstr>
      <vt:lpstr>اوردر اولیه طب اورژانس: ۲۱:۳۰</vt:lpstr>
      <vt:lpstr>PowerPoint Presentation</vt:lpstr>
      <vt:lpstr>Lab  data:</vt:lpstr>
      <vt:lpstr>ساعت۲۱:۴۰</vt:lpstr>
      <vt:lpstr>CXR:</vt:lpstr>
      <vt:lpstr>اوردر بستری ICU:</vt:lpstr>
      <vt:lpstr>مشاوره ریه ۷/۱۴:</vt:lpstr>
      <vt:lpstr>PowerPoint Presentation</vt:lpstr>
      <vt:lpstr>PowerPoint Presentation</vt:lpstr>
      <vt:lpstr>Thanks from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   بیمار آقای ۴۶ با تنگی نفس پیشرونده …</dc:title>
  <dc:creator>internet1</dc:creator>
  <cp:lastModifiedBy>internet1</cp:lastModifiedBy>
  <cp:revision>3</cp:revision>
  <dcterms:modified xsi:type="dcterms:W3CDTF">2024-11-06T08:16:05Z</dcterms:modified>
</cp:coreProperties>
</file>